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84" r:id="rId1"/>
  </p:sldMasterIdLst>
  <p:notesMasterIdLst>
    <p:notesMasterId r:id="rId55"/>
  </p:notesMasterIdLst>
  <p:sldIdLst>
    <p:sldId id="256" r:id="rId2"/>
    <p:sldId id="531" r:id="rId3"/>
    <p:sldId id="532" r:id="rId4"/>
    <p:sldId id="257" r:id="rId5"/>
    <p:sldId id="537" r:id="rId6"/>
    <p:sldId id="489" r:id="rId7"/>
    <p:sldId id="490" r:id="rId8"/>
    <p:sldId id="271" r:id="rId9"/>
    <p:sldId id="536" r:id="rId10"/>
    <p:sldId id="491" r:id="rId11"/>
    <p:sldId id="492" r:id="rId12"/>
    <p:sldId id="261" r:id="rId13"/>
    <p:sldId id="263" r:id="rId14"/>
    <p:sldId id="281" r:id="rId15"/>
    <p:sldId id="303" r:id="rId16"/>
    <p:sldId id="304" r:id="rId17"/>
    <p:sldId id="493" r:id="rId18"/>
    <p:sldId id="494" r:id="rId19"/>
    <p:sldId id="495" r:id="rId20"/>
    <p:sldId id="272" r:id="rId21"/>
    <p:sldId id="273" r:id="rId22"/>
    <p:sldId id="496" r:id="rId23"/>
    <p:sldId id="282" r:id="rId24"/>
    <p:sldId id="499" r:id="rId25"/>
    <p:sldId id="289" r:id="rId26"/>
    <p:sldId id="500" r:id="rId27"/>
    <p:sldId id="291" r:id="rId28"/>
    <p:sldId id="501" r:id="rId29"/>
    <p:sldId id="543" r:id="rId30"/>
    <p:sldId id="538" r:id="rId31"/>
    <p:sldId id="503" r:id="rId32"/>
    <p:sldId id="504" r:id="rId33"/>
    <p:sldId id="540" r:id="rId34"/>
    <p:sldId id="506" r:id="rId35"/>
    <p:sldId id="508" r:id="rId36"/>
    <p:sldId id="544" r:id="rId37"/>
    <p:sldId id="539" r:id="rId38"/>
    <p:sldId id="509" r:id="rId39"/>
    <p:sldId id="510" r:id="rId40"/>
    <p:sldId id="301" r:id="rId41"/>
    <p:sldId id="305" r:id="rId42"/>
    <p:sldId id="306" r:id="rId43"/>
    <p:sldId id="307" r:id="rId44"/>
    <p:sldId id="541" r:id="rId45"/>
    <p:sldId id="293" r:id="rId46"/>
    <p:sldId id="545" r:id="rId47"/>
    <p:sldId id="514" r:id="rId48"/>
    <p:sldId id="533" r:id="rId49"/>
    <p:sldId id="546" r:id="rId50"/>
    <p:sldId id="547" r:id="rId51"/>
    <p:sldId id="548" r:id="rId52"/>
    <p:sldId id="527" r:id="rId53"/>
    <p:sldId id="529" r:id="rId5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95"/>
    <p:restoredTop sz="94624"/>
  </p:normalViewPr>
  <p:slideViewPr>
    <p:cSldViewPr snapToGrid="0">
      <p:cViewPr varScale="1">
        <p:scale>
          <a:sx n="108" d="100"/>
          <a:sy n="108" d="100"/>
        </p:scale>
        <p:origin x="14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3FD760-A7E4-5644-9ADD-B6B1DB6ABC9C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39D3E26-B136-2D41-9E48-32CBB1D689C9}">
      <dgm:prSet phldrT="[Text]" custT="1"/>
      <dgm:spPr/>
      <dgm:t>
        <a:bodyPr/>
        <a:lstStyle/>
        <a:p>
          <a:r>
            <a:rPr lang="en-GB" sz="1200" dirty="0"/>
            <a:t>Case</a:t>
          </a:r>
        </a:p>
      </dgm:t>
    </dgm:pt>
    <dgm:pt modelId="{EBB46FEF-83A9-9E42-8E10-1AF325EB098A}" type="parTrans" cxnId="{FB52B779-40E1-254B-A2A0-7381FF264DB9}">
      <dgm:prSet/>
      <dgm:spPr/>
      <dgm:t>
        <a:bodyPr/>
        <a:lstStyle/>
        <a:p>
          <a:endParaRPr lang="en-GB" sz="1600"/>
        </a:p>
      </dgm:t>
    </dgm:pt>
    <dgm:pt modelId="{CCF4045E-0D29-A645-A980-A0B04E25351A}" type="sibTrans" cxnId="{FB52B779-40E1-254B-A2A0-7381FF264DB9}">
      <dgm:prSet/>
      <dgm:spPr/>
      <dgm:t>
        <a:bodyPr/>
        <a:lstStyle/>
        <a:p>
          <a:endParaRPr lang="en-GB" sz="1600"/>
        </a:p>
      </dgm:t>
    </dgm:pt>
    <dgm:pt modelId="{F6C3F010-4F0A-B94C-885D-D398905A4FF6}" type="asst">
      <dgm:prSet phldrT="[Text]" custT="1"/>
      <dgm:spPr/>
      <dgm:t>
        <a:bodyPr/>
        <a:lstStyle/>
        <a:p>
          <a:r>
            <a:rPr lang="en-GB" sz="1200" dirty="0"/>
            <a:t>Details</a:t>
          </a:r>
        </a:p>
      </dgm:t>
    </dgm:pt>
    <dgm:pt modelId="{AB84BE71-CA03-E442-9930-0668766AA86D}" type="parTrans" cxnId="{513CE04E-3FA7-DE48-B3DC-9B88F5CEC432}">
      <dgm:prSet/>
      <dgm:spPr/>
      <dgm:t>
        <a:bodyPr/>
        <a:lstStyle/>
        <a:p>
          <a:endParaRPr lang="en-GB" sz="1600"/>
        </a:p>
      </dgm:t>
    </dgm:pt>
    <dgm:pt modelId="{5E18441D-C40F-0749-91EA-A5912C78F27E}" type="sibTrans" cxnId="{513CE04E-3FA7-DE48-B3DC-9B88F5CEC432}">
      <dgm:prSet/>
      <dgm:spPr/>
      <dgm:t>
        <a:bodyPr/>
        <a:lstStyle/>
        <a:p>
          <a:endParaRPr lang="en-GB" sz="1600"/>
        </a:p>
      </dgm:t>
    </dgm:pt>
    <dgm:pt modelId="{B57C936B-7FC6-F947-830F-FE4CCAFEEF11}">
      <dgm:prSet phldrT="[Text]" custT="1"/>
      <dgm:spPr/>
      <dgm:t>
        <a:bodyPr/>
        <a:lstStyle/>
        <a:p>
          <a:r>
            <a:rPr lang="en-GB" sz="1200" dirty="0"/>
            <a:t>Accused 1</a:t>
          </a:r>
        </a:p>
      </dgm:t>
    </dgm:pt>
    <dgm:pt modelId="{AE94733D-F289-5D44-BA56-0AF88F78EAE6}" type="parTrans" cxnId="{F82FE01C-966C-2541-8632-0324FDE034DE}">
      <dgm:prSet/>
      <dgm:spPr/>
      <dgm:t>
        <a:bodyPr/>
        <a:lstStyle/>
        <a:p>
          <a:endParaRPr lang="en-GB" sz="1600"/>
        </a:p>
      </dgm:t>
    </dgm:pt>
    <dgm:pt modelId="{4D8DE9DB-D5B9-0F48-9F4E-F0650D745D2C}" type="sibTrans" cxnId="{F82FE01C-966C-2541-8632-0324FDE034DE}">
      <dgm:prSet/>
      <dgm:spPr/>
      <dgm:t>
        <a:bodyPr/>
        <a:lstStyle/>
        <a:p>
          <a:endParaRPr lang="en-GB" sz="1600"/>
        </a:p>
      </dgm:t>
    </dgm:pt>
    <dgm:pt modelId="{07194E1C-16DB-E349-BAA9-CD70EB03E10D}">
      <dgm:prSet phldrT="[Text]" custT="1"/>
      <dgm:spPr/>
      <dgm:t>
        <a:bodyPr/>
        <a:lstStyle/>
        <a:p>
          <a:r>
            <a:rPr lang="en-GB" sz="1200" dirty="0"/>
            <a:t>Accused 2</a:t>
          </a:r>
        </a:p>
      </dgm:t>
    </dgm:pt>
    <dgm:pt modelId="{96C8D6C4-648C-4E4C-9A2E-4F23CAA4AB89}" type="parTrans" cxnId="{DCB318D3-6ACD-4B4B-850B-B99C0BC85E8F}">
      <dgm:prSet/>
      <dgm:spPr/>
      <dgm:t>
        <a:bodyPr/>
        <a:lstStyle/>
        <a:p>
          <a:endParaRPr lang="en-GB" sz="1600"/>
        </a:p>
      </dgm:t>
    </dgm:pt>
    <dgm:pt modelId="{85A4EAF5-2D3D-4D44-BFE5-235076F18AE7}" type="sibTrans" cxnId="{DCB318D3-6ACD-4B4B-850B-B99C0BC85E8F}">
      <dgm:prSet/>
      <dgm:spPr/>
      <dgm:t>
        <a:bodyPr/>
        <a:lstStyle/>
        <a:p>
          <a:endParaRPr lang="en-GB" sz="1600"/>
        </a:p>
      </dgm:t>
    </dgm:pt>
    <dgm:pt modelId="{4AC035C0-0E2A-8C4F-A585-8FCA4E586191}">
      <dgm:prSet phldrT="[Text]" custT="1"/>
      <dgm:spPr/>
      <dgm:t>
        <a:bodyPr/>
        <a:lstStyle/>
        <a:p>
          <a:r>
            <a:rPr lang="en-GB" sz="1200" dirty="0"/>
            <a:t>Accused 3</a:t>
          </a:r>
        </a:p>
      </dgm:t>
    </dgm:pt>
    <dgm:pt modelId="{A389C3A8-9F12-B942-8067-E673A662C82E}" type="parTrans" cxnId="{246A430C-0245-C447-94FF-3997812B151F}">
      <dgm:prSet/>
      <dgm:spPr/>
      <dgm:t>
        <a:bodyPr/>
        <a:lstStyle/>
        <a:p>
          <a:endParaRPr lang="en-GB" sz="1600"/>
        </a:p>
      </dgm:t>
    </dgm:pt>
    <dgm:pt modelId="{FBCA7AD4-88ED-1C40-AC9F-CF97D677C868}" type="sibTrans" cxnId="{246A430C-0245-C447-94FF-3997812B151F}">
      <dgm:prSet/>
      <dgm:spPr/>
      <dgm:t>
        <a:bodyPr/>
        <a:lstStyle/>
        <a:p>
          <a:endParaRPr lang="en-GB" sz="1600"/>
        </a:p>
      </dgm:t>
    </dgm:pt>
    <dgm:pt modelId="{5786C024-7BC6-4D4B-87E5-FBFAE411A8A4}">
      <dgm:prSet custT="1"/>
      <dgm:spPr/>
      <dgm:t>
        <a:bodyPr/>
        <a:lstStyle/>
        <a:p>
          <a:r>
            <a:rPr lang="en-GB" sz="1200" dirty="0"/>
            <a:t>Charge 1</a:t>
          </a:r>
        </a:p>
      </dgm:t>
    </dgm:pt>
    <dgm:pt modelId="{5A5503CE-D4E2-6D4A-86B7-1C992F5223DB}" type="parTrans" cxnId="{402B345A-670F-A24A-8135-970C7D44B570}">
      <dgm:prSet/>
      <dgm:spPr/>
      <dgm:t>
        <a:bodyPr/>
        <a:lstStyle/>
        <a:p>
          <a:endParaRPr lang="en-GB" sz="1600"/>
        </a:p>
      </dgm:t>
    </dgm:pt>
    <dgm:pt modelId="{808DA97D-B6AB-3E40-9BB9-E4AFF5D18046}" type="sibTrans" cxnId="{402B345A-670F-A24A-8135-970C7D44B570}">
      <dgm:prSet/>
      <dgm:spPr/>
      <dgm:t>
        <a:bodyPr/>
        <a:lstStyle/>
        <a:p>
          <a:endParaRPr lang="en-GB" sz="1600"/>
        </a:p>
      </dgm:t>
    </dgm:pt>
    <dgm:pt modelId="{C1772ABB-C6F1-B348-84A1-C0AA574B7AC5}">
      <dgm:prSet custT="1"/>
      <dgm:spPr/>
      <dgm:t>
        <a:bodyPr/>
        <a:lstStyle/>
        <a:p>
          <a:r>
            <a:rPr lang="en-GB" sz="1200" dirty="0"/>
            <a:t>Charge 2</a:t>
          </a:r>
        </a:p>
      </dgm:t>
    </dgm:pt>
    <dgm:pt modelId="{66A59B04-7056-354D-B536-F06FDBCB5C22}" type="parTrans" cxnId="{430D2D1A-2F25-444D-B74E-72B9818293D8}">
      <dgm:prSet/>
      <dgm:spPr/>
      <dgm:t>
        <a:bodyPr/>
        <a:lstStyle/>
        <a:p>
          <a:endParaRPr lang="en-GB" sz="1600"/>
        </a:p>
      </dgm:t>
    </dgm:pt>
    <dgm:pt modelId="{F13F4555-63EE-CB41-870A-1A9E338F5269}" type="sibTrans" cxnId="{430D2D1A-2F25-444D-B74E-72B9818293D8}">
      <dgm:prSet/>
      <dgm:spPr/>
      <dgm:t>
        <a:bodyPr/>
        <a:lstStyle/>
        <a:p>
          <a:endParaRPr lang="en-GB" sz="1600"/>
        </a:p>
      </dgm:t>
    </dgm:pt>
    <dgm:pt modelId="{F6E9C1A2-C178-2344-8CF2-905189083E7F}">
      <dgm:prSet custT="1"/>
      <dgm:spPr/>
      <dgm:t>
        <a:bodyPr/>
        <a:lstStyle/>
        <a:p>
          <a:r>
            <a:rPr lang="en-GB" sz="1200" dirty="0"/>
            <a:t>Etc.</a:t>
          </a:r>
        </a:p>
      </dgm:t>
    </dgm:pt>
    <dgm:pt modelId="{9559D6A5-5DA9-BE4D-9110-ED731BCE87C1}" type="parTrans" cxnId="{6311DF29-08F7-C44E-B216-8B49555E57B4}">
      <dgm:prSet/>
      <dgm:spPr/>
      <dgm:t>
        <a:bodyPr/>
        <a:lstStyle/>
        <a:p>
          <a:endParaRPr lang="en-GB" sz="1600"/>
        </a:p>
      </dgm:t>
    </dgm:pt>
    <dgm:pt modelId="{C11F8BEC-44F2-E34E-9842-B4446EA77B44}" type="sibTrans" cxnId="{6311DF29-08F7-C44E-B216-8B49555E57B4}">
      <dgm:prSet/>
      <dgm:spPr/>
      <dgm:t>
        <a:bodyPr/>
        <a:lstStyle/>
        <a:p>
          <a:endParaRPr lang="en-GB" sz="1600"/>
        </a:p>
      </dgm:t>
    </dgm:pt>
    <dgm:pt modelId="{8C794B29-CBAD-DE4D-A8E0-1E806A8EE7CA}">
      <dgm:prSet phldrT="[Text]" custT="1"/>
      <dgm:spPr/>
      <dgm:t>
        <a:bodyPr/>
        <a:lstStyle/>
        <a:p>
          <a:r>
            <a:rPr lang="en-GB" sz="1200" dirty="0"/>
            <a:t>etc.</a:t>
          </a:r>
        </a:p>
      </dgm:t>
    </dgm:pt>
    <dgm:pt modelId="{44A018B0-8551-AC47-B766-6E15A76DD76E}" type="parTrans" cxnId="{5B0F1AD6-CBD5-3B49-8761-D6385390BAAD}">
      <dgm:prSet/>
      <dgm:spPr/>
      <dgm:t>
        <a:bodyPr/>
        <a:lstStyle/>
        <a:p>
          <a:endParaRPr lang="en-GB" sz="1600"/>
        </a:p>
      </dgm:t>
    </dgm:pt>
    <dgm:pt modelId="{97840B0F-6900-D642-AF5C-F4A7C89DA72F}" type="sibTrans" cxnId="{5B0F1AD6-CBD5-3B49-8761-D6385390BAAD}">
      <dgm:prSet/>
      <dgm:spPr/>
      <dgm:t>
        <a:bodyPr/>
        <a:lstStyle/>
        <a:p>
          <a:endParaRPr lang="en-GB" sz="1600"/>
        </a:p>
      </dgm:t>
    </dgm:pt>
    <dgm:pt modelId="{04D14F43-7827-B541-B817-ED64B0E60A48}">
      <dgm:prSet custT="1"/>
      <dgm:spPr/>
      <dgm:t>
        <a:bodyPr/>
        <a:lstStyle/>
        <a:p>
          <a:r>
            <a:rPr lang="en-GB" sz="1200" dirty="0"/>
            <a:t>Result</a:t>
          </a:r>
        </a:p>
      </dgm:t>
    </dgm:pt>
    <dgm:pt modelId="{E93C25C4-E3E3-1E48-A9AF-6C0947C9C9F1}" type="parTrans" cxnId="{E8AE47EE-E7A2-F646-90BF-06817BB7A2AF}">
      <dgm:prSet/>
      <dgm:spPr/>
      <dgm:t>
        <a:bodyPr/>
        <a:lstStyle/>
        <a:p>
          <a:endParaRPr lang="en-GB" sz="1600"/>
        </a:p>
      </dgm:t>
    </dgm:pt>
    <dgm:pt modelId="{2D8532AA-5A27-5441-B6AD-189E9BE4091C}" type="sibTrans" cxnId="{E8AE47EE-E7A2-F646-90BF-06817BB7A2AF}">
      <dgm:prSet/>
      <dgm:spPr/>
      <dgm:t>
        <a:bodyPr/>
        <a:lstStyle/>
        <a:p>
          <a:endParaRPr lang="en-GB" sz="1600"/>
        </a:p>
      </dgm:t>
    </dgm:pt>
    <dgm:pt modelId="{C71A9052-46E3-584C-973A-CA76E591459B}">
      <dgm:prSet custT="1"/>
      <dgm:spPr/>
      <dgm:t>
        <a:bodyPr/>
        <a:lstStyle/>
        <a:p>
          <a:r>
            <a:rPr lang="en-GB" sz="1200" dirty="0"/>
            <a:t>Result</a:t>
          </a:r>
        </a:p>
      </dgm:t>
    </dgm:pt>
    <dgm:pt modelId="{AD53F84E-05A4-F34B-AA58-B40A1FCB3179}" type="parTrans" cxnId="{39C1804E-338E-584E-95C8-D0CBFC20290F}">
      <dgm:prSet/>
      <dgm:spPr/>
      <dgm:t>
        <a:bodyPr/>
        <a:lstStyle/>
        <a:p>
          <a:endParaRPr lang="en-GB" sz="1600"/>
        </a:p>
      </dgm:t>
    </dgm:pt>
    <dgm:pt modelId="{6B85D48F-B0BA-A64E-BD20-7461C1F3FDDD}" type="sibTrans" cxnId="{39C1804E-338E-584E-95C8-D0CBFC20290F}">
      <dgm:prSet/>
      <dgm:spPr/>
      <dgm:t>
        <a:bodyPr/>
        <a:lstStyle/>
        <a:p>
          <a:endParaRPr lang="en-GB" sz="1600"/>
        </a:p>
      </dgm:t>
    </dgm:pt>
    <dgm:pt modelId="{0AF00D9A-B89B-C144-A218-F089EA923F07}">
      <dgm:prSet custT="1"/>
      <dgm:spPr/>
      <dgm:t>
        <a:bodyPr/>
        <a:lstStyle/>
        <a:p>
          <a:r>
            <a:rPr lang="en-GB" sz="1200" dirty="0"/>
            <a:t>Order 1</a:t>
          </a:r>
        </a:p>
      </dgm:t>
    </dgm:pt>
    <dgm:pt modelId="{EC0953EF-E898-374E-865D-07F0951ACC5B}" type="parTrans" cxnId="{168A9782-3CF6-2248-8342-2D95FC55BFE2}">
      <dgm:prSet/>
      <dgm:spPr/>
      <dgm:t>
        <a:bodyPr/>
        <a:lstStyle/>
        <a:p>
          <a:endParaRPr lang="en-GB" sz="1600"/>
        </a:p>
      </dgm:t>
    </dgm:pt>
    <dgm:pt modelId="{0EDE2FB7-66FD-DB40-BF3C-C9D219BD0FA1}" type="sibTrans" cxnId="{168A9782-3CF6-2248-8342-2D95FC55BFE2}">
      <dgm:prSet/>
      <dgm:spPr/>
      <dgm:t>
        <a:bodyPr/>
        <a:lstStyle/>
        <a:p>
          <a:endParaRPr lang="en-GB" sz="1600"/>
        </a:p>
      </dgm:t>
    </dgm:pt>
    <dgm:pt modelId="{02E49716-431E-3F4B-AD1E-1D3BEEE42B84}">
      <dgm:prSet custT="1"/>
      <dgm:spPr/>
      <dgm:t>
        <a:bodyPr/>
        <a:lstStyle/>
        <a:p>
          <a:r>
            <a:rPr lang="en-GB" sz="1200" dirty="0"/>
            <a:t>Order 2</a:t>
          </a:r>
        </a:p>
      </dgm:t>
    </dgm:pt>
    <dgm:pt modelId="{C0B7773B-21A7-244A-92BC-D7A1A754746A}" type="parTrans" cxnId="{FC8BA4B6-EEC5-2A43-8E56-5FEE4AEE3E4D}">
      <dgm:prSet/>
      <dgm:spPr/>
      <dgm:t>
        <a:bodyPr/>
        <a:lstStyle/>
        <a:p>
          <a:endParaRPr lang="en-GB" sz="1600"/>
        </a:p>
      </dgm:t>
    </dgm:pt>
    <dgm:pt modelId="{904BFC5C-C93D-4246-A783-73AE575090C3}" type="sibTrans" cxnId="{FC8BA4B6-EEC5-2A43-8E56-5FEE4AEE3E4D}">
      <dgm:prSet/>
      <dgm:spPr/>
      <dgm:t>
        <a:bodyPr/>
        <a:lstStyle/>
        <a:p>
          <a:endParaRPr lang="en-GB" sz="1600"/>
        </a:p>
      </dgm:t>
    </dgm:pt>
    <dgm:pt modelId="{954B8BBB-1CA6-E74F-A41C-775C251CCEB0}">
      <dgm:prSet custT="1"/>
      <dgm:spPr/>
      <dgm:t>
        <a:bodyPr/>
        <a:lstStyle/>
        <a:p>
          <a:r>
            <a:rPr lang="en-GB" sz="1200" dirty="0"/>
            <a:t>Etc.</a:t>
          </a:r>
        </a:p>
      </dgm:t>
    </dgm:pt>
    <dgm:pt modelId="{338E415F-4E56-524A-BBF9-7D74AD3944AB}" type="parTrans" cxnId="{9FD75354-70FD-0D49-B3EB-BD133F41818F}">
      <dgm:prSet/>
      <dgm:spPr/>
      <dgm:t>
        <a:bodyPr/>
        <a:lstStyle/>
        <a:p>
          <a:endParaRPr lang="en-GB" sz="1600"/>
        </a:p>
      </dgm:t>
    </dgm:pt>
    <dgm:pt modelId="{E1CB6B8B-98A6-2642-8713-35DE5600C589}" type="sibTrans" cxnId="{9FD75354-70FD-0D49-B3EB-BD133F41818F}">
      <dgm:prSet/>
      <dgm:spPr/>
      <dgm:t>
        <a:bodyPr/>
        <a:lstStyle/>
        <a:p>
          <a:endParaRPr lang="en-GB" sz="1600"/>
        </a:p>
      </dgm:t>
    </dgm:pt>
    <dgm:pt modelId="{9270F738-B311-294E-8ADC-0C8ACDB650D0}" type="pres">
      <dgm:prSet presAssocID="{F73FD760-A7E4-5644-9ADD-B6B1DB6ABC9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1BCCF55-78E6-1A49-9988-B7904776A90C}" type="pres">
      <dgm:prSet presAssocID="{A39D3E26-B136-2D41-9E48-32CBB1D689C9}" presName="hierRoot1" presStyleCnt="0">
        <dgm:presLayoutVars>
          <dgm:hierBranch val="init"/>
        </dgm:presLayoutVars>
      </dgm:prSet>
      <dgm:spPr/>
    </dgm:pt>
    <dgm:pt modelId="{22F905C3-CD0A-6A45-89C4-85C642F5432B}" type="pres">
      <dgm:prSet presAssocID="{A39D3E26-B136-2D41-9E48-32CBB1D689C9}" presName="rootComposite1" presStyleCnt="0"/>
      <dgm:spPr/>
    </dgm:pt>
    <dgm:pt modelId="{9B506198-90EE-864B-A032-933E3F459132}" type="pres">
      <dgm:prSet presAssocID="{A39D3E26-B136-2D41-9E48-32CBB1D689C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A0AFEB0-72B1-5648-A2A1-AD19EC1FF7D9}" type="pres">
      <dgm:prSet presAssocID="{A39D3E26-B136-2D41-9E48-32CBB1D689C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06FB98D-4301-1D45-8FBA-37192666B734}" type="pres">
      <dgm:prSet presAssocID="{A39D3E26-B136-2D41-9E48-32CBB1D689C9}" presName="hierChild2" presStyleCnt="0"/>
      <dgm:spPr/>
    </dgm:pt>
    <dgm:pt modelId="{0DB78C7A-F401-C944-84FD-BAABD8408913}" type="pres">
      <dgm:prSet presAssocID="{AE94733D-F289-5D44-BA56-0AF88F78EAE6}" presName="Name37" presStyleLbl="parChTrans1D2" presStyleIdx="0" presStyleCnt="5"/>
      <dgm:spPr/>
      <dgm:t>
        <a:bodyPr/>
        <a:lstStyle/>
        <a:p>
          <a:endParaRPr lang="en-US"/>
        </a:p>
      </dgm:t>
    </dgm:pt>
    <dgm:pt modelId="{53753086-A23F-444D-9704-8E8DAC9426D3}" type="pres">
      <dgm:prSet presAssocID="{B57C936B-7FC6-F947-830F-FE4CCAFEEF11}" presName="hierRoot2" presStyleCnt="0">
        <dgm:presLayoutVars>
          <dgm:hierBranch val="init"/>
        </dgm:presLayoutVars>
      </dgm:prSet>
      <dgm:spPr/>
    </dgm:pt>
    <dgm:pt modelId="{50CB3D96-9F91-7E46-9E4D-410F327A0A22}" type="pres">
      <dgm:prSet presAssocID="{B57C936B-7FC6-F947-830F-FE4CCAFEEF11}" presName="rootComposite" presStyleCnt="0"/>
      <dgm:spPr/>
    </dgm:pt>
    <dgm:pt modelId="{C68DA753-4FEA-1E49-8B34-2A10DBA666C6}" type="pres">
      <dgm:prSet presAssocID="{B57C936B-7FC6-F947-830F-FE4CCAFEEF11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2F7108-185E-4142-9C82-9B0181CFE2D2}" type="pres">
      <dgm:prSet presAssocID="{B57C936B-7FC6-F947-830F-FE4CCAFEEF11}" presName="rootConnector" presStyleLbl="node2" presStyleIdx="0" presStyleCnt="4"/>
      <dgm:spPr/>
      <dgm:t>
        <a:bodyPr/>
        <a:lstStyle/>
        <a:p>
          <a:endParaRPr lang="en-US"/>
        </a:p>
      </dgm:t>
    </dgm:pt>
    <dgm:pt modelId="{68B39B13-9912-844F-B884-01FB7C8AD0E3}" type="pres">
      <dgm:prSet presAssocID="{B57C936B-7FC6-F947-830F-FE4CCAFEEF11}" presName="hierChild4" presStyleCnt="0"/>
      <dgm:spPr/>
    </dgm:pt>
    <dgm:pt modelId="{43684948-A67A-2146-B3F1-2019215EDCDF}" type="pres">
      <dgm:prSet presAssocID="{5A5503CE-D4E2-6D4A-86B7-1C992F5223DB}" presName="Name37" presStyleLbl="parChTrans1D3" presStyleIdx="0" presStyleCnt="3"/>
      <dgm:spPr/>
      <dgm:t>
        <a:bodyPr/>
        <a:lstStyle/>
        <a:p>
          <a:endParaRPr lang="en-US"/>
        </a:p>
      </dgm:t>
    </dgm:pt>
    <dgm:pt modelId="{6C9356A8-083B-BB48-A3F7-55F2AF59997D}" type="pres">
      <dgm:prSet presAssocID="{5786C024-7BC6-4D4B-87E5-FBFAE411A8A4}" presName="hierRoot2" presStyleCnt="0">
        <dgm:presLayoutVars>
          <dgm:hierBranch val="init"/>
        </dgm:presLayoutVars>
      </dgm:prSet>
      <dgm:spPr/>
    </dgm:pt>
    <dgm:pt modelId="{D26C92F0-51D8-8A45-88CD-DC555FB57E74}" type="pres">
      <dgm:prSet presAssocID="{5786C024-7BC6-4D4B-87E5-FBFAE411A8A4}" presName="rootComposite" presStyleCnt="0"/>
      <dgm:spPr/>
    </dgm:pt>
    <dgm:pt modelId="{A06B465C-6301-824A-9945-5AE3AD64AB60}" type="pres">
      <dgm:prSet presAssocID="{5786C024-7BC6-4D4B-87E5-FBFAE411A8A4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B4F9111-E9F5-AF4C-9C69-FC886543F5F1}" type="pres">
      <dgm:prSet presAssocID="{5786C024-7BC6-4D4B-87E5-FBFAE411A8A4}" presName="rootConnector" presStyleLbl="node3" presStyleIdx="0" presStyleCnt="3"/>
      <dgm:spPr/>
      <dgm:t>
        <a:bodyPr/>
        <a:lstStyle/>
        <a:p>
          <a:endParaRPr lang="en-US"/>
        </a:p>
      </dgm:t>
    </dgm:pt>
    <dgm:pt modelId="{445C1CED-1D97-0444-9E08-DF7E7F763EAD}" type="pres">
      <dgm:prSet presAssocID="{5786C024-7BC6-4D4B-87E5-FBFAE411A8A4}" presName="hierChild4" presStyleCnt="0"/>
      <dgm:spPr/>
    </dgm:pt>
    <dgm:pt modelId="{0818AB85-AA10-BA43-85A7-055FEF69758A}" type="pres">
      <dgm:prSet presAssocID="{E93C25C4-E3E3-1E48-A9AF-6C0947C9C9F1}" presName="Name37" presStyleLbl="parChTrans1D4" presStyleIdx="0" presStyleCnt="5"/>
      <dgm:spPr/>
      <dgm:t>
        <a:bodyPr/>
        <a:lstStyle/>
        <a:p>
          <a:endParaRPr lang="en-US"/>
        </a:p>
      </dgm:t>
    </dgm:pt>
    <dgm:pt modelId="{791AE2E7-498F-C947-917B-30738E53000D}" type="pres">
      <dgm:prSet presAssocID="{04D14F43-7827-B541-B817-ED64B0E60A48}" presName="hierRoot2" presStyleCnt="0">
        <dgm:presLayoutVars>
          <dgm:hierBranch val="init"/>
        </dgm:presLayoutVars>
      </dgm:prSet>
      <dgm:spPr/>
    </dgm:pt>
    <dgm:pt modelId="{4D18C14B-F0CA-114E-B88B-C183033C8E07}" type="pres">
      <dgm:prSet presAssocID="{04D14F43-7827-B541-B817-ED64B0E60A48}" presName="rootComposite" presStyleCnt="0"/>
      <dgm:spPr/>
    </dgm:pt>
    <dgm:pt modelId="{D7A8529B-8507-E647-AEE2-11A3E8E99E44}" type="pres">
      <dgm:prSet presAssocID="{04D14F43-7827-B541-B817-ED64B0E60A48}" presName="rootText" presStyleLbl="node4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7E72F59-1434-144F-ACE4-A4C65A20795B}" type="pres">
      <dgm:prSet presAssocID="{04D14F43-7827-B541-B817-ED64B0E60A48}" presName="rootConnector" presStyleLbl="node4" presStyleIdx="0" presStyleCnt="5"/>
      <dgm:spPr/>
      <dgm:t>
        <a:bodyPr/>
        <a:lstStyle/>
        <a:p>
          <a:endParaRPr lang="en-US"/>
        </a:p>
      </dgm:t>
    </dgm:pt>
    <dgm:pt modelId="{45216DBD-CCD2-F840-AA65-37B1B5B8A43C}" type="pres">
      <dgm:prSet presAssocID="{04D14F43-7827-B541-B817-ED64B0E60A48}" presName="hierChild4" presStyleCnt="0"/>
      <dgm:spPr/>
    </dgm:pt>
    <dgm:pt modelId="{24AE4842-C511-DE44-AD7C-CB817FEFD542}" type="pres">
      <dgm:prSet presAssocID="{04D14F43-7827-B541-B817-ED64B0E60A48}" presName="hierChild5" presStyleCnt="0"/>
      <dgm:spPr/>
    </dgm:pt>
    <dgm:pt modelId="{47E8552A-4C60-F946-8DCC-DFB68844F24E}" type="pres">
      <dgm:prSet presAssocID="{EC0953EF-E898-374E-865D-07F0951ACC5B}" presName="Name37" presStyleLbl="parChTrans1D4" presStyleIdx="1" presStyleCnt="5"/>
      <dgm:spPr/>
      <dgm:t>
        <a:bodyPr/>
        <a:lstStyle/>
        <a:p>
          <a:endParaRPr lang="en-US"/>
        </a:p>
      </dgm:t>
    </dgm:pt>
    <dgm:pt modelId="{D65EE79E-3851-5542-9501-D095F098D1B7}" type="pres">
      <dgm:prSet presAssocID="{0AF00D9A-B89B-C144-A218-F089EA923F07}" presName="hierRoot2" presStyleCnt="0">
        <dgm:presLayoutVars>
          <dgm:hierBranch val="init"/>
        </dgm:presLayoutVars>
      </dgm:prSet>
      <dgm:spPr/>
    </dgm:pt>
    <dgm:pt modelId="{C53E03BF-739B-AE49-885A-431EDA0DF2BE}" type="pres">
      <dgm:prSet presAssocID="{0AF00D9A-B89B-C144-A218-F089EA923F07}" presName="rootComposite" presStyleCnt="0"/>
      <dgm:spPr/>
    </dgm:pt>
    <dgm:pt modelId="{B39ECE21-5D30-0D49-B3CB-4CBB0121D3C2}" type="pres">
      <dgm:prSet presAssocID="{0AF00D9A-B89B-C144-A218-F089EA923F07}" presName="rootText" presStyleLbl="node4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B215F35-5836-5C45-B9E8-A5437F74ED52}" type="pres">
      <dgm:prSet presAssocID="{0AF00D9A-B89B-C144-A218-F089EA923F07}" presName="rootConnector" presStyleLbl="node4" presStyleIdx="1" presStyleCnt="5"/>
      <dgm:spPr/>
      <dgm:t>
        <a:bodyPr/>
        <a:lstStyle/>
        <a:p>
          <a:endParaRPr lang="en-US"/>
        </a:p>
      </dgm:t>
    </dgm:pt>
    <dgm:pt modelId="{1E79B312-782A-E64C-9144-B11B7E1DC19D}" type="pres">
      <dgm:prSet presAssocID="{0AF00D9A-B89B-C144-A218-F089EA923F07}" presName="hierChild4" presStyleCnt="0"/>
      <dgm:spPr/>
    </dgm:pt>
    <dgm:pt modelId="{CA80BE02-8737-9F4D-8387-803EA6099883}" type="pres">
      <dgm:prSet presAssocID="{0AF00D9A-B89B-C144-A218-F089EA923F07}" presName="hierChild5" presStyleCnt="0"/>
      <dgm:spPr/>
    </dgm:pt>
    <dgm:pt modelId="{7B6FD561-0BED-C046-A834-DD71C5AEBB16}" type="pres">
      <dgm:prSet presAssocID="{C0B7773B-21A7-244A-92BC-D7A1A754746A}" presName="Name37" presStyleLbl="parChTrans1D4" presStyleIdx="2" presStyleCnt="5"/>
      <dgm:spPr/>
      <dgm:t>
        <a:bodyPr/>
        <a:lstStyle/>
        <a:p>
          <a:endParaRPr lang="en-US"/>
        </a:p>
      </dgm:t>
    </dgm:pt>
    <dgm:pt modelId="{1075955F-64CD-9043-8D1E-ED40EB8C7C46}" type="pres">
      <dgm:prSet presAssocID="{02E49716-431E-3F4B-AD1E-1D3BEEE42B84}" presName="hierRoot2" presStyleCnt="0">
        <dgm:presLayoutVars>
          <dgm:hierBranch val="init"/>
        </dgm:presLayoutVars>
      </dgm:prSet>
      <dgm:spPr/>
    </dgm:pt>
    <dgm:pt modelId="{F0CC1359-381E-854D-8C4A-11A4A9DED330}" type="pres">
      <dgm:prSet presAssocID="{02E49716-431E-3F4B-AD1E-1D3BEEE42B84}" presName="rootComposite" presStyleCnt="0"/>
      <dgm:spPr/>
    </dgm:pt>
    <dgm:pt modelId="{88317A75-1FEC-A146-BDFF-2C779C98D500}" type="pres">
      <dgm:prSet presAssocID="{02E49716-431E-3F4B-AD1E-1D3BEEE42B84}" presName="rootText" presStyleLbl="node4" presStyleIdx="2" presStyleCnt="5" custLinFactNeighborX="2822" custLinFactNeighborY="-1145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DD5875-9E17-374A-9664-C8CB62166F24}" type="pres">
      <dgm:prSet presAssocID="{02E49716-431E-3F4B-AD1E-1D3BEEE42B84}" presName="rootConnector" presStyleLbl="node4" presStyleIdx="2" presStyleCnt="5"/>
      <dgm:spPr/>
      <dgm:t>
        <a:bodyPr/>
        <a:lstStyle/>
        <a:p>
          <a:endParaRPr lang="en-US"/>
        </a:p>
      </dgm:t>
    </dgm:pt>
    <dgm:pt modelId="{923D9AE4-AC13-1F4A-94A1-E28EA01F923F}" type="pres">
      <dgm:prSet presAssocID="{02E49716-431E-3F4B-AD1E-1D3BEEE42B84}" presName="hierChild4" presStyleCnt="0"/>
      <dgm:spPr/>
    </dgm:pt>
    <dgm:pt modelId="{07FA2475-0DF9-114B-AEB0-392AEA6FFEF9}" type="pres">
      <dgm:prSet presAssocID="{02E49716-431E-3F4B-AD1E-1D3BEEE42B84}" presName="hierChild5" presStyleCnt="0"/>
      <dgm:spPr/>
    </dgm:pt>
    <dgm:pt modelId="{DCAD9449-4004-9E4D-A456-3B298BA925BA}" type="pres">
      <dgm:prSet presAssocID="{338E415F-4E56-524A-BBF9-7D74AD3944AB}" presName="Name37" presStyleLbl="parChTrans1D4" presStyleIdx="3" presStyleCnt="5"/>
      <dgm:spPr/>
      <dgm:t>
        <a:bodyPr/>
        <a:lstStyle/>
        <a:p>
          <a:endParaRPr lang="en-US"/>
        </a:p>
      </dgm:t>
    </dgm:pt>
    <dgm:pt modelId="{6E4C908E-C6A7-C44A-AB7D-BB37E1121D13}" type="pres">
      <dgm:prSet presAssocID="{954B8BBB-1CA6-E74F-A41C-775C251CCEB0}" presName="hierRoot2" presStyleCnt="0">
        <dgm:presLayoutVars>
          <dgm:hierBranch val="init"/>
        </dgm:presLayoutVars>
      </dgm:prSet>
      <dgm:spPr/>
    </dgm:pt>
    <dgm:pt modelId="{9CBD1D48-A8B7-AD4F-B00D-E6079D6D7810}" type="pres">
      <dgm:prSet presAssocID="{954B8BBB-1CA6-E74F-A41C-775C251CCEB0}" presName="rootComposite" presStyleCnt="0"/>
      <dgm:spPr/>
    </dgm:pt>
    <dgm:pt modelId="{1D483F43-E06A-FE4E-AEFA-CFC4CD79D297}" type="pres">
      <dgm:prSet presAssocID="{954B8BBB-1CA6-E74F-A41C-775C251CCEB0}" presName="rootText" presStyleLbl="node4" presStyleIdx="3" presStyleCnt="5" custLinFactNeighborX="1797" custLinFactNeighborY="-359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B6BD84D-DD1A-B444-B294-AE5BAC28B1B6}" type="pres">
      <dgm:prSet presAssocID="{954B8BBB-1CA6-E74F-A41C-775C251CCEB0}" presName="rootConnector" presStyleLbl="node4" presStyleIdx="3" presStyleCnt="5"/>
      <dgm:spPr/>
      <dgm:t>
        <a:bodyPr/>
        <a:lstStyle/>
        <a:p>
          <a:endParaRPr lang="en-US"/>
        </a:p>
      </dgm:t>
    </dgm:pt>
    <dgm:pt modelId="{38E8BCB7-83CA-1345-8A29-0C15E0471EB5}" type="pres">
      <dgm:prSet presAssocID="{954B8BBB-1CA6-E74F-A41C-775C251CCEB0}" presName="hierChild4" presStyleCnt="0"/>
      <dgm:spPr/>
    </dgm:pt>
    <dgm:pt modelId="{8A41B58D-713B-F64B-99D0-F7BCF7470353}" type="pres">
      <dgm:prSet presAssocID="{954B8BBB-1CA6-E74F-A41C-775C251CCEB0}" presName="hierChild5" presStyleCnt="0"/>
      <dgm:spPr/>
    </dgm:pt>
    <dgm:pt modelId="{150696A7-81F8-F24D-B823-02EFA9986F62}" type="pres">
      <dgm:prSet presAssocID="{5786C024-7BC6-4D4B-87E5-FBFAE411A8A4}" presName="hierChild5" presStyleCnt="0"/>
      <dgm:spPr/>
    </dgm:pt>
    <dgm:pt modelId="{47990C57-1AF9-1A45-9F0F-8C6C092E997E}" type="pres">
      <dgm:prSet presAssocID="{66A59B04-7056-354D-B536-F06FDBCB5C22}" presName="Name37" presStyleLbl="parChTrans1D3" presStyleIdx="1" presStyleCnt="3"/>
      <dgm:spPr/>
      <dgm:t>
        <a:bodyPr/>
        <a:lstStyle/>
        <a:p>
          <a:endParaRPr lang="en-US"/>
        </a:p>
      </dgm:t>
    </dgm:pt>
    <dgm:pt modelId="{C1354962-68E2-CC40-BBDB-BD4108EC43D5}" type="pres">
      <dgm:prSet presAssocID="{C1772ABB-C6F1-B348-84A1-C0AA574B7AC5}" presName="hierRoot2" presStyleCnt="0">
        <dgm:presLayoutVars>
          <dgm:hierBranch val="init"/>
        </dgm:presLayoutVars>
      </dgm:prSet>
      <dgm:spPr/>
    </dgm:pt>
    <dgm:pt modelId="{4CC0DAE9-2C33-7140-A5D1-297ACFF77FCD}" type="pres">
      <dgm:prSet presAssocID="{C1772ABB-C6F1-B348-84A1-C0AA574B7AC5}" presName="rootComposite" presStyleCnt="0"/>
      <dgm:spPr/>
    </dgm:pt>
    <dgm:pt modelId="{DEE08B1A-F33D-3843-AE79-FC3C57793A00}" type="pres">
      <dgm:prSet presAssocID="{C1772ABB-C6F1-B348-84A1-C0AA574B7AC5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91CCD1-D910-8B47-9194-381E2C4A6DB8}" type="pres">
      <dgm:prSet presAssocID="{C1772ABB-C6F1-B348-84A1-C0AA574B7AC5}" presName="rootConnector" presStyleLbl="node3" presStyleIdx="1" presStyleCnt="3"/>
      <dgm:spPr/>
      <dgm:t>
        <a:bodyPr/>
        <a:lstStyle/>
        <a:p>
          <a:endParaRPr lang="en-US"/>
        </a:p>
      </dgm:t>
    </dgm:pt>
    <dgm:pt modelId="{0C7C2B34-36FB-E94E-A01C-C98D0071722A}" type="pres">
      <dgm:prSet presAssocID="{C1772ABB-C6F1-B348-84A1-C0AA574B7AC5}" presName="hierChild4" presStyleCnt="0"/>
      <dgm:spPr/>
    </dgm:pt>
    <dgm:pt modelId="{5DC11900-9169-FB42-B26D-ADB19BE09D5D}" type="pres">
      <dgm:prSet presAssocID="{AD53F84E-05A4-F34B-AA58-B40A1FCB3179}" presName="Name37" presStyleLbl="parChTrans1D4" presStyleIdx="4" presStyleCnt="5"/>
      <dgm:spPr/>
      <dgm:t>
        <a:bodyPr/>
        <a:lstStyle/>
        <a:p>
          <a:endParaRPr lang="en-US"/>
        </a:p>
      </dgm:t>
    </dgm:pt>
    <dgm:pt modelId="{660EB305-643C-A140-9923-98C15875C23E}" type="pres">
      <dgm:prSet presAssocID="{C71A9052-46E3-584C-973A-CA76E591459B}" presName="hierRoot2" presStyleCnt="0">
        <dgm:presLayoutVars>
          <dgm:hierBranch val="init"/>
        </dgm:presLayoutVars>
      </dgm:prSet>
      <dgm:spPr/>
    </dgm:pt>
    <dgm:pt modelId="{C0057379-E371-CB4D-9963-CD69D80B71D9}" type="pres">
      <dgm:prSet presAssocID="{C71A9052-46E3-584C-973A-CA76E591459B}" presName="rootComposite" presStyleCnt="0"/>
      <dgm:spPr/>
    </dgm:pt>
    <dgm:pt modelId="{915540B6-A1C7-3744-83BE-1E591CAFCC32}" type="pres">
      <dgm:prSet presAssocID="{C71A9052-46E3-584C-973A-CA76E591459B}" presName="rootText" presStyleLbl="node4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318AEB8-151E-044C-9331-62BC1163BE27}" type="pres">
      <dgm:prSet presAssocID="{C71A9052-46E3-584C-973A-CA76E591459B}" presName="rootConnector" presStyleLbl="node4" presStyleIdx="4" presStyleCnt="5"/>
      <dgm:spPr/>
      <dgm:t>
        <a:bodyPr/>
        <a:lstStyle/>
        <a:p>
          <a:endParaRPr lang="en-US"/>
        </a:p>
      </dgm:t>
    </dgm:pt>
    <dgm:pt modelId="{81A26653-8A83-A844-A055-3C316CD7B113}" type="pres">
      <dgm:prSet presAssocID="{C71A9052-46E3-584C-973A-CA76E591459B}" presName="hierChild4" presStyleCnt="0"/>
      <dgm:spPr/>
    </dgm:pt>
    <dgm:pt modelId="{CEE626B0-BC64-B345-98FD-4659D5D6934E}" type="pres">
      <dgm:prSet presAssocID="{C71A9052-46E3-584C-973A-CA76E591459B}" presName="hierChild5" presStyleCnt="0"/>
      <dgm:spPr/>
    </dgm:pt>
    <dgm:pt modelId="{E389DC9F-EC41-2D4B-90A3-1D36D02A1B4A}" type="pres">
      <dgm:prSet presAssocID="{C1772ABB-C6F1-B348-84A1-C0AA574B7AC5}" presName="hierChild5" presStyleCnt="0"/>
      <dgm:spPr/>
    </dgm:pt>
    <dgm:pt modelId="{7606E257-FC56-1441-9ACB-72F9C4502543}" type="pres">
      <dgm:prSet presAssocID="{9559D6A5-5DA9-BE4D-9110-ED731BCE87C1}" presName="Name37" presStyleLbl="parChTrans1D3" presStyleIdx="2" presStyleCnt="3"/>
      <dgm:spPr/>
      <dgm:t>
        <a:bodyPr/>
        <a:lstStyle/>
        <a:p>
          <a:endParaRPr lang="en-US"/>
        </a:p>
      </dgm:t>
    </dgm:pt>
    <dgm:pt modelId="{BF37A2AE-6015-1141-B359-511C332B1F8C}" type="pres">
      <dgm:prSet presAssocID="{F6E9C1A2-C178-2344-8CF2-905189083E7F}" presName="hierRoot2" presStyleCnt="0">
        <dgm:presLayoutVars>
          <dgm:hierBranch val="init"/>
        </dgm:presLayoutVars>
      </dgm:prSet>
      <dgm:spPr/>
    </dgm:pt>
    <dgm:pt modelId="{07C56159-FD74-354C-8AAA-6B97321EB813}" type="pres">
      <dgm:prSet presAssocID="{F6E9C1A2-C178-2344-8CF2-905189083E7F}" presName="rootComposite" presStyleCnt="0"/>
      <dgm:spPr/>
    </dgm:pt>
    <dgm:pt modelId="{776DF7A1-5F02-334D-AAC1-E39C0B4D3DAA}" type="pres">
      <dgm:prSet presAssocID="{F6E9C1A2-C178-2344-8CF2-905189083E7F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6D07835-8D0E-C345-9EE0-8A5BC4772B24}" type="pres">
      <dgm:prSet presAssocID="{F6E9C1A2-C178-2344-8CF2-905189083E7F}" presName="rootConnector" presStyleLbl="node3" presStyleIdx="2" presStyleCnt="3"/>
      <dgm:spPr/>
      <dgm:t>
        <a:bodyPr/>
        <a:lstStyle/>
        <a:p>
          <a:endParaRPr lang="en-US"/>
        </a:p>
      </dgm:t>
    </dgm:pt>
    <dgm:pt modelId="{F9793132-E921-E04B-B021-900927697BE7}" type="pres">
      <dgm:prSet presAssocID="{F6E9C1A2-C178-2344-8CF2-905189083E7F}" presName="hierChild4" presStyleCnt="0"/>
      <dgm:spPr/>
    </dgm:pt>
    <dgm:pt modelId="{7B19AFB0-0D0A-1044-BD10-6CAE279E5A3F}" type="pres">
      <dgm:prSet presAssocID="{F6E9C1A2-C178-2344-8CF2-905189083E7F}" presName="hierChild5" presStyleCnt="0"/>
      <dgm:spPr/>
    </dgm:pt>
    <dgm:pt modelId="{A2FEBB63-90D3-0B4A-BBF8-143A86FB092A}" type="pres">
      <dgm:prSet presAssocID="{B57C936B-7FC6-F947-830F-FE4CCAFEEF11}" presName="hierChild5" presStyleCnt="0"/>
      <dgm:spPr/>
    </dgm:pt>
    <dgm:pt modelId="{23A7085F-EE07-0849-8283-8C5EF77018B7}" type="pres">
      <dgm:prSet presAssocID="{96C8D6C4-648C-4E4C-9A2E-4F23CAA4AB89}" presName="Name37" presStyleLbl="parChTrans1D2" presStyleIdx="1" presStyleCnt="5"/>
      <dgm:spPr/>
      <dgm:t>
        <a:bodyPr/>
        <a:lstStyle/>
        <a:p>
          <a:endParaRPr lang="en-US"/>
        </a:p>
      </dgm:t>
    </dgm:pt>
    <dgm:pt modelId="{3ED4D40E-EB06-CF46-B4D3-A76214FAE003}" type="pres">
      <dgm:prSet presAssocID="{07194E1C-16DB-E349-BAA9-CD70EB03E10D}" presName="hierRoot2" presStyleCnt="0">
        <dgm:presLayoutVars>
          <dgm:hierBranch val="init"/>
        </dgm:presLayoutVars>
      </dgm:prSet>
      <dgm:spPr/>
    </dgm:pt>
    <dgm:pt modelId="{04E77B60-8145-7045-9C25-08AE7B7FB0F6}" type="pres">
      <dgm:prSet presAssocID="{07194E1C-16DB-E349-BAA9-CD70EB03E10D}" presName="rootComposite" presStyleCnt="0"/>
      <dgm:spPr/>
    </dgm:pt>
    <dgm:pt modelId="{939DAB51-A807-0C41-9B9E-4BD7EAD9F060}" type="pres">
      <dgm:prSet presAssocID="{07194E1C-16DB-E349-BAA9-CD70EB03E10D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C30AD6-A14C-AC4C-B9F4-CD5DC818C63F}" type="pres">
      <dgm:prSet presAssocID="{07194E1C-16DB-E349-BAA9-CD70EB03E10D}" presName="rootConnector" presStyleLbl="node2" presStyleIdx="1" presStyleCnt="4"/>
      <dgm:spPr/>
      <dgm:t>
        <a:bodyPr/>
        <a:lstStyle/>
        <a:p>
          <a:endParaRPr lang="en-US"/>
        </a:p>
      </dgm:t>
    </dgm:pt>
    <dgm:pt modelId="{21C4516D-16D2-BD4A-A85B-32530F95144F}" type="pres">
      <dgm:prSet presAssocID="{07194E1C-16DB-E349-BAA9-CD70EB03E10D}" presName="hierChild4" presStyleCnt="0"/>
      <dgm:spPr/>
    </dgm:pt>
    <dgm:pt modelId="{2295B1E5-A472-FD4E-96CB-6B0ED094BBB1}" type="pres">
      <dgm:prSet presAssocID="{07194E1C-16DB-E349-BAA9-CD70EB03E10D}" presName="hierChild5" presStyleCnt="0"/>
      <dgm:spPr/>
    </dgm:pt>
    <dgm:pt modelId="{495C2BA1-2D9C-0A45-9C08-669717A35341}" type="pres">
      <dgm:prSet presAssocID="{A389C3A8-9F12-B942-8067-E673A662C82E}" presName="Name37" presStyleLbl="parChTrans1D2" presStyleIdx="2" presStyleCnt="5"/>
      <dgm:spPr/>
      <dgm:t>
        <a:bodyPr/>
        <a:lstStyle/>
        <a:p>
          <a:endParaRPr lang="en-US"/>
        </a:p>
      </dgm:t>
    </dgm:pt>
    <dgm:pt modelId="{3394933E-9667-4541-B668-9DBAA478EBF2}" type="pres">
      <dgm:prSet presAssocID="{4AC035C0-0E2A-8C4F-A585-8FCA4E586191}" presName="hierRoot2" presStyleCnt="0">
        <dgm:presLayoutVars>
          <dgm:hierBranch val="init"/>
        </dgm:presLayoutVars>
      </dgm:prSet>
      <dgm:spPr/>
    </dgm:pt>
    <dgm:pt modelId="{F2CFCD76-9B8F-FC4D-A4BB-5C0FFCF2D721}" type="pres">
      <dgm:prSet presAssocID="{4AC035C0-0E2A-8C4F-A585-8FCA4E586191}" presName="rootComposite" presStyleCnt="0"/>
      <dgm:spPr/>
    </dgm:pt>
    <dgm:pt modelId="{2CAE77F5-0717-AC41-B733-B01D6AC4134C}" type="pres">
      <dgm:prSet presAssocID="{4AC035C0-0E2A-8C4F-A585-8FCA4E586191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B246E0-F251-3442-9402-87595C1FA1DF}" type="pres">
      <dgm:prSet presAssocID="{4AC035C0-0E2A-8C4F-A585-8FCA4E586191}" presName="rootConnector" presStyleLbl="node2" presStyleIdx="2" presStyleCnt="4"/>
      <dgm:spPr/>
      <dgm:t>
        <a:bodyPr/>
        <a:lstStyle/>
        <a:p>
          <a:endParaRPr lang="en-US"/>
        </a:p>
      </dgm:t>
    </dgm:pt>
    <dgm:pt modelId="{EB2B1DC7-98F6-544F-80B5-E8E0C6DA6A62}" type="pres">
      <dgm:prSet presAssocID="{4AC035C0-0E2A-8C4F-A585-8FCA4E586191}" presName="hierChild4" presStyleCnt="0"/>
      <dgm:spPr/>
    </dgm:pt>
    <dgm:pt modelId="{E9F2EBD5-F4F3-9D46-BE64-9B44ABBDEC75}" type="pres">
      <dgm:prSet presAssocID="{4AC035C0-0E2A-8C4F-A585-8FCA4E586191}" presName="hierChild5" presStyleCnt="0"/>
      <dgm:spPr/>
    </dgm:pt>
    <dgm:pt modelId="{C85B364F-B134-204E-9ADF-E7EBDCFE12B0}" type="pres">
      <dgm:prSet presAssocID="{44A018B0-8551-AC47-B766-6E15A76DD76E}" presName="Name37" presStyleLbl="parChTrans1D2" presStyleIdx="3" presStyleCnt="5"/>
      <dgm:spPr/>
      <dgm:t>
        <a:bodyPr/>
        <a:lstStyle/>
        <a:p>
          <a:endParaRPr lang="en-US"/>
        </a:p>
      </dgm:t>
    </dgm:pt>
    <dgm:pt modelId="{52C72FCB-A95C-C34C-9DCE-8A16B93E96F9}" type="pres">
      <dgm:prSet presAssocID="{8C794B29-CBAD-DE4D-A8E0-1E806A8EE7CA}" presName="hierRoot2" presStyleCnt="0">
        <dgm:presLayoutVars>
          <dgm:hierBranch val="init"/>
        </dgm:presLayoutVars>
      </dgm:prSet>
      <dgm:spPr/>
    </dgm:pt>
    <dgm:pt modelId="{3176085A-E72D-9F4E-96B5-4ED2204E64AF}" type="pres">
      <dgm:prSet presAssocID="{8C794B29-CBAD-DE4D-A8E0-1E806A8EE7CA}" presName="rootComposite" presStyleCnt="0"/>
      <dgm:spPr/>
    </dgm:pt>
    <dgm:pt modelId="{DD878E5B-AFCD-8146-842A-0C7F40ADFCEF}" type="pres">
      <dgm:prSet presAssocID="{8C794B29-CBAD-DE4D-A8E0-1E806A8EE7CA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A9655B-48DC-7B4A-A3E5-812D766189C1}" type="pres">
      <dgm:prSet presAssocID="{8C794B29-CBAD-DE4D-A8E0-1E806A8EE7CA}" presName="rootConnector" presStyleLbl="node2" presStyleIdx="3" presStyleCnt="4"/>
      <dgm:spPr/>
      <dgm:t>
        <a:bodyPr/>
        <a:lstStyle/>
        <a:p>
          <a:endParaRPr lang="en-US"/>
        </a:p>
      </dgm:t>
    </dgm:pt>
    <dgm:pt modelId="{2C861841-AD5D-8A43-AC78-4C82042877BB}" type="pres">
      <dgm:prSet presAssocID="{8C794B29-CBAD-DE4D-A8E0-1E806A8EE7CA}" presName="hierChild4" presStyleCnt="0"/>
      <dgm:spPr/>
    </dgm:pt>
    <dgm:pt modelId="{43094EDB-8DEF-BE46-9698-EAA1ED308909}" type="pres">
      <dgm:prSet presAssocID="{8C794B29-CBAD-DE4D-A8E0-1E806A8EE7CA}" presName="hierChild5" presStyleCnt="0"/>
      <dgm:spPr/>
    </dgm:pt>
    <dgm:pt modelId="{839E7E5F-B78E-3C48-A666-B8DF32CD4312}" type="pres">
      <dgm:prSet presAssocID="{A39D3E26-B136-2D41-9E48-32CBB1D689C9}" presName="hierChild3" presStyleCnt="0"/>
      <dgm:spPr/>
    </dgm:pt>
    <dgm:pt modelId="{1E5D4C9C-AB41-8A43-A350-E1FBC87D5C60}" type="pres">
      <dgm:prSet presAssocID="{AB84BE71-CA03-E442-9930-0668766AA86D}" presName="Name111" presStyleLbl="parChTrans1D2" presStyleIdx="4" presStyleCnt="5"/>
      <dgm:spPr/>
      <dgm:t>
        <a:bodyPr/>
        <a:lstStyle/>
        <a:p>
          <a:endParaRPr lang="en-US"/>
        </a:p>
      </dgm:t>
    </dgm:pt>
    <dgm:pt modelId="{9AEB115D-BB7B-334A-B623-1C4A0E614620}" type="pres">
      <dgm:prSet presAssocID="{F6C3F010-4F0A-B94C-885D-D398905A4FF6}" presName="hierRoot3" presStyleCnt="0">
        <dgm:presLayoutVars>
          <dgm:hierBranch val="init"/>
        </dgm:presLayoutVars>
      </dgm:prSet>
      <dgm:spPr/>
    </dgm:pt>
    <dgm:pt modelId="{3CF75280-6B60-5546-A2EC-64079267BD81}" type="pres">
      <dgm:prSet presAssocID="{F6C3F010-4F0A-B94C-885D-D398905A4FF6}" presName="rootComposite3" presStyleCnt="0"/>
      <dgm:spPr/>
    </dgm:pt>
    <dgm:pt modelId="{79DB3395-1E25-DB49-8D1B-23271D0D7FE4}" type="pres">
      <dgm:prSet presAssocID="{F6C3F010-4F0A-B94C-885D-D398905A4FF6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DB6A65D-207E-5348-A99D-6D942EAAC292}" type="pres">
      <dgm:prSet presAssocID="{F6C3F010-4F0A-B94C-885D-D398905A4FF6}" presName="rootConnector3" presStyleLbl="asst1" presStyleIdx="0" presStyleCnt="1"/>
      <dgm:spPr/>
      <dgm:t>
        <a:bodyPr/>
        <a:lstStyle/>
        <a:p>
          <a:endParaRPr lang="en-US"/>
        </a:p>
      </dgm:t>
    </dgm:pt>
    <dgm:pt modelId="{234515E4-0B7C-6646-9BF3-E025B0F7F0B8}" type="pres">
      <dgm:prSet presAssocID="{F6C3F010-4F0A-B94C-885D-D398905A4FF6}" presName="hierChild6" presStyleCnt="0"/>
      <dgm:spPr/>
    </dgm:pt>
    <dgm:pt modelId="{E90BCA25-6FAF-6C42-BFCE-04F18C41A2EC}" type="pres">
      <dgm:prSet presAssocID="{F6C3F010-4F0A-B94C-885D-D398905A4FF6}" presName="hierChild7" presStyleCnt="0"/>
      <dgm:spPr/>
    </dgm:pt>
  </dgm:ptLst>
  <dgm:cxnLst>
    <dgm:cxn modelId="{CD217935-84D4-1641-8271-0AB7E05EF14B}" type="presOf" srcId="{338E415F-4E56-524A-BBF9-7D74AD3944AB}" destId="{DCAD9449-4004-9E4D-A456-3B298BA925BA}" srcOrd="0" destOrd="0" presId="urn:microsoft.com/office/officeart/2005/8/layout/orgChart1"/>
    <dgm:cxn modelId="{348BE725-07A0-5B42-A123-A649AA95D48F}" type="presOf" srcId="{F6C3F010-4F0A-B94C-885D-D398905A4FF6}" destId="{5DB6A65D-207E-5348-A99D-6D942EAAC292}" srcOrd="1" destOrd="0" presId="urn:microsoft.com/office/officeart/2005/8/layout/orgChart1"/>
    <dgm:cxn modelId="{CB177182-8E69-A447-AC85-66B437D6EEDA}" type="presOf" srcId="{F73FD760-A7E4-5644-9ADD-B6B1DB6ABC9C}" destId="{9270F738-B311-294E-8ADC-0C8ACDB650D0}" srcOrd="0" destOrd="0" presId="urn:microsoft.com/office/officeart/2005/8/layout/orgChart1"/>
    <dgm:cxn modelId="{840EB4AC-A6C8-954E-828A-29E90CDEB7F2}" type="presOf" srcId="{8C794B29-CBAD-DE4D-A8E0-1E806A8EE7CA}" destId="{DDA9655B-48DC-7B4A-A3E5-812D766189C1}" srcOrd="1" destOrd="0" presId="urn:microsoft.com/office/officeart/2005/8/layout/orgChart1"/>
    <dgm:cxn modelId="{AAA8D9EA-B06A-F947-A639-5823AE648662}" type="presOf" srcId="{C1772ABB-C6F1-B348-84A1-C0AA574B7AC5}" destId="{DEE08B1A-F33D-3843-AE79-FC3C57793A00}" srcOrd="0" destOrd="0" presId="urn:microsoft.com/office/officeart/2005/8/layout/orgChart1"/>
    <dgm:cxn modelId="{0C8519BF-AFF2-1A41-AAD7-8D0583075BCE}" type="presOf" srcId="{A39D3E26-B136-2D41-9E48-32CBB1D689C9}" destId="{9B506198-90EE-864B-A032-933E3F459132}" srcOrd="0" destOrd="0" presId="urn:microsoft.com/office/officeart/2005/8/layout/orgChart1"/>
    <dgm:cxn modelId="{34C42CF2-69E1-094E-8225-AF886BC5C6AD}" type="presOf" srcId="{AB84BE71-CA03-E442-9930-0668766AA86D}" destId="{1E5D4C9C-AB41-8A43-A350-E1FBC87D5C60}" srcOrd="0" destOrd="0" presId="urn:microsoft.com/office/officeart/2005/8/layout/orgChart1"/>
    <dgm:cxn modelId="{9E5E8434-EE81-7B40-9780-579C61177E59}" type="presOf" srcId="{5786C024-7BC6-4D4B-87E5-FBFAE411A8A4}" destId="{A06B465C-6301-824A-9945-5AE3AD64AB60}" srcOrd="0" destOrd="0" presId="urn:microsoft.com/office/officeart/2005/8/layout/orgChart1"/>
    <dgm:cxn modelId="{54D020C3-BA23-9C49-B77B-78B50AC6060D}" type="presOf" srcId="{F6E9C1A2-C178-2344-8CF2-905189083E7F}" destId="{B6D07835-8D0E-C345-9EE0-8A5BC4772B24}" srcOrd="1" destOrd="0" presId="urn:microsoft.com/office/officeart/2005/8/layout/orgChart1"/>
    <dgm:cxn modelId="{7B5C6851-025E-D74B-8647-5EEE7B3264CD}" type="presOf" srcId="{4AC035C0-0E2A-8C4F-A585-8FCA4E586191}" destId="{2CAE77F5-0717-AC41-B733-B01D6AC4134C}" srcOrd="0" destOrd="0" presId="urn:microsoft.com/office/officeart/2005/8/layout/orgChart1"/>
    <dgm:cxn modelId="{246A430C-0245-C447-94FF-3997812B151F}" srcId="{A39D3E26-B136-2D41-9E48-32CBB1D689C9}" destId="{4AC035C0-0E2A-8C4F-A585-8FCA4E586191}" srcOrd="3" destOrd="0" parTransId="{A389C3A8-9F12-B942-8067-E673A662C82E}" sibTransId="{FBCA7AD4-88ED-1C40-AC9F-CF97D677C868}"/>
    <dgm:cxn modelId="{8C1F5043-88D4-E34D-9DB5-80FA70C68240}" type="presOf" srcId="{0AF00D9A-B89B-C144-A218-F089EA923F07}" destId="{B39ECE21-5D30-0D49-B3CB-4CBB0121D3C2}" srcOrd="0" destOrd="0" presId="urn:microsoft.com/office/officeart/2005/8/layout/orgChart1"/>
    <dgm:cxn modelId="{FB52B779-40E1-254B-A2A0-7381FF264DB9}" srcId="{F73FD760-A7E4-5644-9ADD-B6B1DB6ABC9C}" destId="{A39D3E26-B136-2D41-9E48-32CBB1D689C9}" srcOrd="0" destOrd="0" parTransId="{EBB46FEF-83A9-9E42-8E10-1AF325EB098A}" sibTransId="{CCF4045E-0D29-A645-A980-A0B04E25351A}"/>
    <dgm:cxn modelId="{9FD75354-70FD-0D49-B3EB-BD133F41818F}" srcId="{5786C024-7BC6-4D4B-87E5-FBFAE411A8A4}" destId="{954B8BBB-1CA6-E74F-A41C-775C251CCEB0}" srcOrd="3" destOrd="0" parTransId="{338E415F-4E56-524A-BBF9-7D74AD3944AB}" sibTransId="{E1CB6B8B-98A6-2642-8713-35DE5600C589}"/>
    <dgm:cxn modelId="{6311DF29-08F7-C44E-B216-8B49555E57B4}" srcId="{B57C936B-7FC6-F947-830F-FE4CCAFEEF11}" destId="{F6E9C1A2-C178-2344-8CF2-905189083E7F}" srcOrd="2" destOrd="0" parTransId="{9559D6A5-5DA9-BE4D-9110-ED731BCE87C1}" sibTransId="{C11F8BEC-44F2-E34E-9842-B4446EA77B44}"/>
    <dgm:cxn modelId="{5B0F1AD6-CBD5-3B49-8761-D6385390BAAD}" srcId="{A39D3E26-B136-2D41-9E48-32CBB1D689C9}" destId="{8C794B29-CBAD-DE4D-A8E0-1E806A8EE7CA}" srcOrd="4" destOrd="0" parTransId="{44A018B0-8551-AC47-B766-6E15A76DD76E}" sibTransId="{97840B0F-6900-D642-AF5C-F4A7C89DA72F}"/>
    <dgm:cxn modelId="{168A9782-3CF6-2248-8342-2D95FC55BFE2}" srcId="{5786C024-7BC6-4D4B-87E5-FBFAE411A8A4}" destId="{0AF00D9A-B89B-C144-A218-F089EA923F07}" srcOrd="1" destOrd="0" parTransId="{EC0953EF-E898-374E-865D-07F0951ACC5B}" sibTransId="{0EDE2FB7-66FD-DB40-BF3C-C9D219BD0FA1}"/>
    <dgm:cxn modelId="{402B345A-670F-A24A-8135-970C7D44B570}" srcId="{B57C936B-7FC6-F947-830F-FE4CCAFEEF11}" destId="{5786C024-7BC6-4D4B-87E5-FBFAE411A8A4}" srcOrd="0" destOrd="0" parTransId="{5A5503CE-D4E2-6D4A-86B7-1C992F5223DB}" sibTransId="{808DA97D-B6AB-3E40-9BB9-E4AFF5D18046}"/>
    <dgm:cxn modelId="{EABB52D6-8E75-1F46-8BA9-1AD1F0E298C4}" type="presOf" srcId="{C1772ABB-C6F1-B348-84A1-C0AA574B7AC5}" destId="{8691CCD1-D910-8B47-9194-381E2C4A6DB8}" srcOrd="1" destOrd="0" presId="urn:microsoft.com/office/officeart/2005/8/layout/orgChart1"/>
    <dgm:cxn modelId="{39C1804E-338E-584E-95C8-D0CBFC20290F}" srcId="{C1772ABB-C6F1-B348-84A1-C0AA574B7AC5}" destId="{C71A9052-46E3-584C-973A-CA76E591459B}" srcOrd="0" destOrd="0" parTransId="{AD53F84E-05A4-F34B-AA58-B40A1FCB3179}" sibTransId="{6B85D48F-B0BA-A64E-BD20-7461C1F3FDDD}"/>
    <dgm:cxn modelId="{AB48261D-2DBC-7C41-BF82-51166C5FE537}" type="presOf" srcId="{04D14F43-7827-B541-B817-ED64B0E60A48}" destId="{D7A8529B-8507-E647-AEE2-11A3E8E99E44}" srcOrd="0" destOrd="0" presId="urn:microsoft.com/office/officeart/2005/8/layout/orgChart1"/>
    <dgm:cxn modelId="{E28B73C3-2D71-5E4C-B638-584C6C4F2D04}" type="presOf" srcId="{F6E9C1A2-C178-2344-8CF2-905189083E7F}" destId="{776DF7A1-5F02-334D-AAC1-E39C0B4D3DAA}" srcOrd="0" destOrd="0" presId="urn:microsoft.com/office/officeart/2005/8/layout/orgChart1"/>
    <dgm:cxn modelId="{33263805-B14B-2747-BB80-C68D5FF4B1B2}" type="presOf" srcId="{954B8BBB-1CA6-E74F-A41C-775C251CCEB0}" destId="{FB6BD84D-DD1A-B444-B294-AE5BAC28B1B6}" srcOrd="1" destOrd="0" presId="urn:microsoft.com/office/officeart/2005/8/layout/orgChart1"/>
    <dgm:cxn modelId="{B014F630-E283-0D49-B74E-591BDBDAECEC}" type="presOf" srcId="{07194E1C-16DB-E349-BAA9-CD70EB03E10D}" destId="{9EC30AD6-A14C-AC4C-B9F4-CD5DC818C63F}" srcOrd="1" destOrd="0" presId="urn:microsoft.com/office/officeart/2005/8/layout/orgChart1"/>
    <dgm:cxn modelId="{DCB318D3-6ACD-4B4B-850B-B99C0BC85E8F}" srcId="{A39D3E26-B136-2D41-9E48-32CBB1D689C9}" destId="{07194E1C-16DB-E349-BAA9-CD70EB03E10D}" srcOrd="2" destOrd="0" parTransId="{96C8D6C4-648C-4E4C-9A2E-4F23CAA4AB89}" sibTransId="{85A4EAF5-2D3D-4D44-BFE5-235076F18AE7}"/>
    <dgm:cxn modelId="{A7FE39B5-826F-7C4D-9097-420E6D5514DF}" type="presOf" srcId="{4AC035C0-0E2A-8C4F-A585-8FCA4E586191}" destId="{50B246E0-F251-3442-9402-87595C1FA1DF}" srcOrd="1" destOrd="0" presId="urn:microsoft.com/office/officeart/2005/8/layout/orgChart1"/>
    <dgm:cxn modelId="{F82FE01C-966C-2541-8632-0324FDE034DE}" srcId="{A39D3E26-B136-2D41-9E48-32CBB1D689C9}" destId="{B57C936B-7FC6-F947-830F-FE4CCAFEEF11}" srcOrd="1" destOrd="0" parTransId="{AE94733D-F289-5D44-BA56-0AF88F78EAE6}" sibTransId="{4D8DE9DB-D5B9-0F48-9F4E-F0650D745D2C}"/>
    <dgm:cxn modelId="{6DEDC316-95C7-254F-8AB2-F5A8C40F26F8}" type="presOf" srcId="{A39D3E26-B136-2D41-9E48-32CBB1D689C9}" destId="{7A0AFEB0-72B1-5648-A2A1-AD19EC1FF7D9}" srcOrd="1" destOrd="0" presId="urn:microsoft.com/office/officeart/2005/8/layout/orgChart1"/>
    <dgm:cxn modelId="{C5C4A51F-1BE6-DE44-82DE-A3763BB318FE}" type="presOf" srcId="{E93C25C4-E3E3-1E48-A9AF-6C0947C9C9F1}" destId="{0818AB85-AA10-BA43-85A7-055FEF69758A}" srcOrd="0" destOrd="0" presId="urn:microsoft.com/office/officeart/2005/8/layout/orgChart1"/>
    <dgm:cxn modelId="{12E7CCEE-92E1-A447-96BA-2ADE6D24E75D}" type="presOf" srcId="{9559D6A5-5DA9-BE4D-9110-ED731BCE87C1}" destId="{7606E257-FC56-1441-9ACB-72F9C4502543}" srcOrd="0" destOrd="0" presId="urn:microsoft.com/office/officeart/2005/8/layout/orgChart1"/>
    <dgm:cxn modelId="{FC8BA4B6-EEC5-2A43-8E56-5FEE4AEE3E4D}" srcId="{5786C024-7BC6-4D4B-87E5-FBFAE411A8A4}" destId="{02E49716-431E-3F4B-AD1E-1D3BEEE42B84}" srcOrd="2" destOrd="0" parTransId="{C0B7773B-21A7-244A-92BC-D7A1A754746A}" sibTransId="{904BFC5C-C93D-4246-A783-73AE575090C3}"/>
    <dgm:cxn modelId="{B9546ADE-B9D0-804A-92A8-2C486BF61E04}" type="presOf" srcId="{C0B7773B-21A7-244A-92BC-D7A1A754746A}" destId="{7B6FD561-0BED-C046-A834-DD71C5AEBB16}" srcOrd="0" destOrd="0" presId="urn:microsoft.com/office/officeart/2005/8/layout/orgChart1"/>
    <dgm:cxn modelId="{B541561F-C029-D848-8A7F-FBB378917E5A}" type="presOf" srcId="{C71A9052-46E3-584C-973A-CA76E591459B}" destId="{915540B6-A1C7-3744-83BE-1E591CAFCC32}" srcOrd="0" destOrd="0" presId="urn:microsoft.com/office/officeart/2005/8/layout/orgChart1"/>
    <dgm:cxn modelId="{E3B630A9-CFE5-534F-9F12-0445A2330F2D}" type="presOf" srcId="{AE94733D-F289-5D44-BA56-0AF88F78EAE6}" destId="{0DB78C7A-F401-C944-84FD-BAABD8408913}" srcOrd="0" destOrd="0" presId="urn:microsoft.com/office/officeart/2005/8/layout/orgChart1"/>
    <dgm:cxn modelId="{4F3A15CF-4EA2-E24C-A4A8-FAB77336F6EC}" type="presOf" srcId="{B57C936B-7FC6-F947-830F-FE4CCAFEEF11}" destId="{A22F7108-185E-4142-9C82-9B0181CFE2D2}" srcOrd="1" destOrd="0" presId="urn:microsoft.com/office/officeart/2005/8/layout/orgChart1"/>
    <dgm:cxn modelId="{27973717-C1B1-444E-BCBB-B9871081D90B}" type="presOf" srcId="{954B8BBB-1CA6-E74F-A41C-775C251CCEB0}" destId="{1D483F43-E06A-FE4E-AEFA-CFC4CD79D297}" srcOrd="0" destOrd="0" presId="urn:microsoft.com/office/officeart/2005/8/layout/orgChart1"/>
    <dgm:cxn modelId="{F8594686-4F70-B549-86F0-A6DBDDF6C6BD}" type="presOf" srcId="{5786C024-7BC6-4D4B-87E5-FBFAE411A8A4}" destId="{5B4F9111-E9F5-AF4C-9C69-FC886543F5F1}" srcOrd="1" destOrd="0" presId="urn:microsoft.com/office/officeart/2005/8/layout/orgChart1"/>
    <dgm:cxn modelId="{CA313941-D1E8-3C44-B13A-380F3907A118}" type="presOf" srcId="{C71A9052-46E3-584C-973A-CA76E591459B}" destId="{0318AEB8-151E-044C-9331-62BC1163BE27}" srcOrd="1" destOrd="0" presId="urn:microsoft.com/office/officeart/2005/8/layout/orgChart1"/>
    <dgm:cxn modelId="{86230795-A359-054E-99FF-B2DBBCB26A6C}" type="presOf" srcId="{EC0953EF-E898-374E-865D-07F0951ACC5B}" destId="{47E8552A-4C60-F946-8DCC-DFB68844F24E}" srcOrd="0" destOrd="0" presId="urn:microsoft.com/office/officeart/2005/8/layout/orgChart1"/>
    <dgm:cxn modelId="{5457D0A1-75F3-0747-9FC6-4B9AADDC128D}" type="presOf" srcId="{0AF00D9A-B89B-C144-A218-F089EA923F07}" destId="{2B215F35-5836-5C45-B9E8-A5437F74ED52}" srcOrd="1" destOrd="0" presId="urn:microsoft.com/office/officeart/2005/8/layout/orgChart1"/>
    <dgm:cxn modelId="{9FDD3D22-17D1-EC49-9B9B-53810436A9A0}" type="presOf" srcId="{AD53F84E-05A4-F34B-AA58-B40A1FCB3179}" destId="{5DC11900-9169-FB42-B26D-ADB19BE09D5D}" srcOrd="0" destOrd="0" presId="urn:microsoft.com/office/officeart/2005/8/layout/orgChart1"/>
    <dgm:cxn modelId="{4B5249EA-B3E3-A143-BF7F-142D0CB17E19}" type="presOf" srcId="{5A5503CE-D4E2-6D4A-86B7-1C992F5223DB}" destId="{43684948-A67A-2146-B3F1-2019215EDCDF}" srcOrd="0" destOrd="0" presId="urn:microsoft.com/office/officeart/2005/8/layout/orgChart1"/>
    <dgm:cxn modelId="{513CE04E-3FA7-DE48-B3DC-9B88F5CEC432}" srcId="{A39D3E26-B136-2D41-9E48-32CBB1D689C9}" destId="{F6C3F010-4F0A-B94C-885D-D398905A4FF6}" srcOrd="0" destOrd="0" parTransId="{AB84BE71-CA03-E442-9930-0668766AA86D}" sibTransId="{5E18441D-C40F-0749-91EA-A5912C78F27E}"/>
    <dgm:cxn modelId="{4CFDCB56-FDC0-2641-91F7-23268EFFB488}" type="presOf" srcId="{02E49716-431E-3F4B-AD1E-1D3BEEE42B84}" destId="{88317A75-1FEC-A146-BDFF-2C779C98D500}" srcOrd="0" destOrd="0" presId="urn:microsoft.com/office/officeart/2005/8/layout/orgChart1"/>
    <dgm:cxn modelId="{6A0CAB2C-467A-E34C-941A-7972B5B750A2}" type="presOf" srcId="{44A018B0-8551-AC47-B766-6E15A76DD76E}" destId="{C85B364F-B134-204E-9ADF-E7EBDCFE12B0}" srcOrd="0" destOrd="0" presId="urn:microsoft.com/office/officeart/2005/8/layout/orgChart1"/>
    <dgm:cxn modelId="{344ECFE3-2ADE-5D40-9A46-15536B4A218C}" type="presOf" srcId="{F6C3F010-4F0A-B94C-885D-D398905A4FF6}" destId="{79DB3395-1E25-DB49-8D1B-23271D0D7FE4}" srcOrd="0" destOrd="0" presId="urn:microsoft.com/office/officeart/2005/8/layout/orgChart1"/>
    <dgm:cxn modelId="{74B766AA-78A6-5B45-98F4-FCDF76B6106F}" type="presOf" srcId="{07194E1C-16DB-E349-BAA9-CD70EB03E10D}" destId="{939DAB51-A807-0C41-9B9E-4BD7EAD9F060}" srcOrd="0" destOrd="0" presId="urn:microsoft.com/office/officeart/2005/8/layout/orgChart1"/>
    <dgm:cxn modelId="{430D2D1A-2F25-444D-B74E-72B9818293D8}" srcId="{B57C936B-7FC6-F947-830F-FE4CCAFEEF11}" destId="{C1772ABB-C6F1-B348-84A1-C0AA574B7AC5}" srcOrd="1" destOrd="0" parTransId="{66A59B04-7056-354D-B536-F06FDBCB5C22}" sibTransId="{F13F4555-63EE-CB41-870A-1A9E338F5269}"/>
    <dgm:cxn modelId="{604610BF-A2B5-6540-975C-6FA8EFC73484}" type="presOf" srcId="{B57C936B-7FC6-F947-830F-FE4CCAFEEF11}" destId="{C68DA753-4FEA-1E49-8B34-2A10DBA666C6}" srcOrd="0" destOrd="0" presId="urn:microsoft.com/office/officeart/2005/8/layout/orgChart1"/>
    <dgm:cxn modelId="{D731B23D-9C00-3C47-9D95-00679080A38F}" type="presOf" srcId="{A389C3A8-9F12-B942-8067-E673A662C82E}" destId="{495C2BA1-2D9C-0A45-9C08-669717A35341}" srcOrd="0" destOrd="0" presId="urn:microsoft.com/office/officeart/2005/8/layout/orgChart1"/>
    <dgm:cxn modelId="{5DCDEE2B-29E0-434F-A3D7-7B302F26C669}" type="presOf" srcId="{96C8D6C4-648C-4E4C-9A2E-4F23CAA4AB89}" destId="{23A7085F-EE07-0849-8283-8C5EF77018B7}" srcOrd="0" destOrd="0" presId="urn:microsoft.com/office/officeart/2005/8/layout/orgChart1"/>
    <dgm:cxn modelId="{45275C3B-7A67-9847-A386-1EAB09E54532}" type="presOf" srcId="{04D14F43-7827-B541-B817-ED64B0E60A48}" destId="{37E72F59-1434-144F-ACE4-A4C65A20795B}" srcOrd="1" destOrd="0" presId="urn:microsoft.com/office/officeart/2005/8/layout/orgChart1"/>
    <dgm:cxn modelId="{401FF052-B0B5-1A42-AC6F-ADDB40E9AEE3}" type="presOf" srcId="{8C794B29-CBAD-DE4D-A8E0-1E806A8EE7CA}" destId="{DD878E5B-AFCD-8146-842A-0C7F40ADFCEF}" srcOrd="0" destOrd="0" presId="urn:microsoft.com/office/officeart/2005/8/layout/orgChart1"/>
    <dgm:cxn modelId="{51F61C4D-21F0-064B-9D96-0496B54406AF}" type="presOf" srcId="{02E49716-431E-3F4B-AD1E-1D3BEEE42B84}" destId="{21DD5875-9E17-374A-9664-C8CB62166F24}" srcOrd="1" destOrd="0" presId="urn:microsoft.com/office/officeart/2005/8/layout/orgChart1"/>
    <dgm:cxn modelId="{E8AE47EE-E7A2-F646-90BF-06817BB7A2AF}" srcId="{5786C024-7BC6-4D4B-87E5-FBFAE411A8A4}" destId="{04D14F43-7827-B541-B817-ED64B0E60A48}" srcOrd="0" destOrd="0" parTransId="{E93C25C4-E3E3-1E48-A9AF-6C0947C9C9F1}" sibTransId="{2D8532AA-5A27-5441-B6AD-189E9BE4091C}"/>
    <dgm:cxn modelId="{C746086A-21F9-C143-AEE6-D01F01DA24F5}" type="presOf" srcId="{66A59B04-7056-354D-B536-F06FDBCB5C22}" destId="{47990C57-1AF9-1A45-9F0F-8C6C092E997E}" srcOrd="0" destOrd="0" presId="urn:microsoft.com/office/officeart/2005/8/layout/orgChart1"/>
    <dgm:cxn modelId="{D596B952-BBAB-4440-9E51-88ED9C23E9F1}" type="presParOf" srcId="{9270F738-B311-294E-8ADC-0C8ACDB650D0}" destId="{A1BCCF55-78E6-1A49-9988-B7904776A90C}" srcOrd="0" destOrd="0" presId="urn:microsoft.com/office/officeart/2005/8/layout/orgChart1"/>
    <dgm:cxn modelId="{4845E222-FDA2-6348-B599-3D52FAEB34C6}" type="presParOf" srcId="{A1BCCF55-78E6-1A49-9988-B7904776A90C}" destId="{22F905C3-CD0A-6A45-89C4-85C642F5432B}" srcOrd="0" destOrd="0" presId="urn:microsoft.com/office/officeart/2005/8/layout/orgChart1"/>
    <dgm:cxn modelId="{41D68342-F150-6E4E-89C7-E8E6BE57B6D2}" type="presParOf" srcId="{22F905C3-CD0A-6A45-89C4-85C642F5432B}" destId="{9B506198-90EE-864B-A032-933E3F459132}" srcOrd="0" destOrd="0" presId="urn:microsoft.com/office/officeart/2005/8/layout/orgChart1"/>
    <dgm:cxn modelId="{D3B27351-75F7-814F-9CE6-3AED0B030BE0}" type="presParOf" srcId="{22F905C3-CD0A-6A45-89C4-85C642F5432B}" destId="{7A0AFEB0-72B1-5648-A2A1-AD19EC1FF7D9}" srcOrd="1" destOrd="0" presId="urn:microsoft.com/office/officeart/2005/8/layout/orgChart1"/>
    <dgm:cxn modelId="{4066B122-8AA9-D446-A7E8-548707EA8385}" type="presParOf" srcId="{A1BCCF55-78E6-1A49-9988-B7904776A90C}" destId="{F06FB98D-4301-1D45-8FBA-37192666B734}" srcOrd="1" destOrd="0" presId="urn:microsoft.com/office/officeart/2005/8/layout/orgChart1"/>
    <dgm:cxn modelId="{8809A96C-9B82-D44B-995D-94027ACCBA31}" type="presParOf" srcId="{F06FB98D-4301-1D45-8FBA-37192666B734}" destId="{0DB78C7A-F401-C944-84FD-BAABD8408913}" srcOrd="0" destOrd="0" presId="urn:microsoft.com/office/officeart/2005/8/layout/orgChart1"/>
    <dgm:cxn modelId="{004BEFC5-6331-3B4D-BB2A-C7D0619ADE12}" type="presParOf" srcId="{F06FB98D-4301-1D45-8FBA-37192666B734}" destId="{53753086-A23F-444D-9704-8E8DAC9426D3}" srcOrd="1" destOrd="0" presId="urn:microsoft.com/office/officeart/2005/8/layout/orgChart1"/>
    <dgm:cxn modelId="{69842A9B-C91B-464B-BA27-B933B65EA2C3}" type="presParOf" srcId="{53753086-A23F-444D-9704-8E8DAC9426D3}" destId="{50CB3D96-9F91-7E46-9E4D-410F327A0A22}" srcOrd="0" destOrd="0" presId="urn:microsoft.com/office/officeart/2005/8/layout/orgChart1"/>
    <dgm:cxn modelId="{6B540A2E-1CA9-934C-B349-B6F9FAB322F0}" type="presParOf" srcId="{50CB3D96-9F91-7E46-9E4D-410F327A0A22}" destId="{C68DA753-4FEA-1E49-8B34-2A10DBA666C6}" srcOrd="0" destOrd="0" presId="urn:microsoft.com/office/officeart/2005/8/layout/orgChart1"/>
    <dgm:cxn modelId="{051D46DD-EEF9-DD49-9AEF-8AC0F325233D}" type="presParOf" srcId="{50CB3D96-9F91-7E46-9E4D-410F327A0A22}" destId="{A22F7108-185E-4142-9C82-9B0181CFE2D2}" srcOrd="1" destOrd="0" presId="urn:microsoft.com/office/officeart/2005/8/layout/orgChart1"/>
    <dgm:cxn modelId="{FC4F2385-CC97-224A-B0A4-43688F928FEE}" type="presParOf" srcId="{53753086-A23F-444D-9704-8E8DAC9426D3}" destId="{68B39B13-9912-844F-B884-01FB7C8AD0E3}" srcOrd="1" destOrd="0" presId="urn:microsoft.com/office/officeart/2005/8/layout/orgChart1"/>
    <dgm:cxn modelId="{2D407E99-86C6-0246-AA70-282AB93DB4DE}" type="presParOf" srcId="{68B39B13-9912-844F-B884-01FB7C8AD0E3}" destId="{43684948-A67A-2146-B3F1-2019215EDCDF}" srcOrd="0" destOrd="0" presId="urn:microsoft.com/office/officeart/2005/8/layout/orgChart1"/>
    <dgm:cxn modelId="{6411F8E6-86D9-8A45-82EB-0F10561E1C2C}" type="presParOf" srcId="{68B39B13-9912-844F-B884-01FB7C8AD0E3}" destId="{6C9356A8-083B-BB48-A3F7-55F2AF59997D}" srcOrd="1" destOrd="0" presId="urn:microsoft.com/office/officeart/2005/8/layout/orgChart1"/>
    <dgm:cxn modelId="{C262420E-6C21-3D44-9239-C503E76AC665}" type="presParOf" srcId="{6C9356A8-083B-BB48-A3F7-55F2AF59997D}" destId="{D26C92F0-51D8-8A45-88CD-DC555FB57E74}" srcOrd="0" destOrd="0" presId="urn:microsoft.com/office/officeart/2005/8/layout/orgChart1"/>
    <dgm:cxn modelId="{11CA1EE3-C02A-D448-9001-4EFC92285504}" type="presParOf" srcId="{D26C92F0-51D8-8A45-88CD-DC555FB57E74}" destId="{A06B465C-6301-824A-9945-5AE3AD64AB60}" srcOrd="0" destOrd="0" presId="urn:microsoft.com/office/officeart/2005/8/layout/orgChart1"/>
    <dgm:cxn modelId="{CB7E573B-8B4B-FB4C-9C9D-05C35B14CEFE}" type="presParOf" srcId="{D26C92F0-51D8-8A45-88CD-DC555FB57E74}" destId="{5B4F9111-E9F5-AF4C-9C69-FC886543F5F1}" srcOrd="1" destOrd="0" presId="urn:microsoft.com/office/officeart/2005/8/layout/orgChart1"/>
    <dgm:cxn modelId="{E8AD2C2C-CDA8-2942-93C2-0C66C027F6E6}" type="presParOf" srcId="{6C9356A8-083B-BB48-A3F7-55F2AF59997D}" destId="{445C1CED-1D97-0444-9E08-DF7E7F763EAD}" srcOrd="1" destOrd="0" presId="urn:microsoft.com/office/officeart/2005/8/layout/orgChart1"/>
    <dgm:cxn modelId="{FE985783-3700-8E40-862E-619FD5C63A06}" type="presParOf" srcId="{445C1CED-1D97-0444-9E08-DF7E7F763EAD}" destId="{0818AB85-AA10-BA43-85A7-055FEF69758A}" srcOrd="0" destOrd="0" presId="urn:microsoft.com/office/officeart/2005/8/layout/orgChart1"/>
    <dgm:cxn modelId="{CC4CE514-111F-4049-BD01-DCD9A645ABC9}" type="presParOf" srcId="{445C1CED-1D97-0444-9E08-DF7E7F763EAD}" destId="{791AE2E7-498F-C947-917B-30738E53000D}" srcOrd="1" destOrd="0" presId="urn:microsoft.com/office/officeart/2005/8/layout/orgChart1"/>
    <dgm:cxn modelId="{F7F75514-18D5-F847-A7DB-D5AB6BF05FD8}" type="presParOf" srcId="{791AE2E7-498F-C947-917B-30738E53000D}" destId="{4D18C14B-F0CA-114E-B88B-C183033C8E07}" srcOrd="0" destOrd="0" presId="urn:microsoft.com/office/officeart/2005/8/layout/orgChart1"/>
    <dgm:cxn modelId="{F6EA47CA-753E-8944-9359-9D8CF780C830}" type="presParOf" srcId="{4D18C14B-F0CA-114E-B88B-C183033C8E07}" destId="{D7A8529B-8507-E647-AEE2-11A3E8E99E44}" srcOrd="0" destOrd="0" presId="urn:microsoft.com/office/officeart/2005/8/layout/orgChart1"/>
    <dgm:cxn modelId="{ACAAF99E-9B58-364E-AC1D-AE7BAF623FC3}" type="presParOf" srcId="{4D18C14B-F0CA-114E-B88B-C183033C8E07}" destId="{37E72F59-1434-144F-ACE4-A4C65A20795B}" srcOrd="1" destOrd="0" presId="urn:microsoft.com/office/officeart/2005/8/layout/orgChart1"/>
    <dgm:cxn modelId="{59A52846-A176-6A43-A259-7025D19C8A94}" type="presParOf" srcId="{791AE2E7-498F-C947-917B-30738E53000D}" destId="{45216DBD-CCD2-F840-AA65-37B1B5B8A43C}" srcOrd="1" destOrd="0" presId="urn:microsoft.com/office/officeart/2005/8/layout/orgChart1"/>
    <dgm:cxn modelId="{AACE6888-B5C5-134E-B6A5-8301D1472C98}" type="presParOf" srcId="{791AE2E7-498F-C947-917B-30738E53000D}" destId="{24AE4842-C511-DE44-AD7C-CB817FEFD542}" srcOrd="2" destOrd="0" presId="urn:microsoft.com/office/officeart/2005/8/layout/orgChart1"/>
    <dgm:cxn modelId="{AA3D208F-8265-6341-8D7C-1BCAEC4ECE51}" type="presParOf" srcId="{445C1CED-1D97-0444-9E08-DF7E7F763EAD}" destId="{47E8552A-4C60-F946-8DCC-DFB68844F24E}" srcOrd="2" destOrd="0" presId="urn:microsoft.com/office/officeart/2005/8/layout/orgChart1"/>
    <dgm:cxn modelId="{C4CEA587-DC03-EA45-A103-5284CB1D72F7}" type="presParOf" srcId="{445C1CED-1D97-0444-9E08-DF7E7F763EAD}" destId="{D65EE79E-3851-5542-9501-D095F098D1B7}" srcOrd="3" destOrd="0" presId="urn:microsoft.com/office/officeart/2005/8/layout/orgChart1"/>
    <dgm:cxn modelId="{0C918987-2273-AC4B-B115-AD836A3B80E3}" type="presParOf" srcId="{D65EE79E-3851-5542-9501-D095F098D1B7}" destId="{C53E03BF-739B-AE49-885A-431EDA0DF2BE}" srcOrd="0" destOrd="0" presId="urn:microsoft.com/office/officeart/2005/8/layout/orgChart1"/>
    <dgm:cxn modelId="{0B865797-7F92-FB47-994D-B9484396CF7D}" type="presParOf" srcId="{C53E03BF-739B-AE49-885A-431EDA0DF2BE}" destId="{B39ECE21-5D30-0D49-B3CB-4CBB0121D3C2}" srcOrd="0" destOrd="0" presId="urn:microsoft.com/office/officeart/2005/8/layout/orgChart1"/>
    <dgm:cxn modelId="{CC09E9E4-9152-2941-938F-4711E370323E}" type="presParOf" srcId="{C53E03BF-739B-AE49-885A-431EDA0DF2BE}" destId="{2B215F35-5836-5C45-B9E8-A5437F74ED52}" srcOrd="1" destOrd="0" presId="urn:microsoft.com/office/officeart/2005/8/layout/orgChart1"/>
    <dgm:cxn modelId="{3404AA4F-7AC5-564F-81AC-8DA29289BC85}" type="presParOf" srcId="{D65EE79E-3851-5542-9501-D095F098D1B7}" destId="{1E79B312-782A-E64C-9144-B11B7E1DC19D}" srcOrd="1" destOrd="0" presId="urn:microsoft.com/office/officeart/2005/8/layout/orgChart1"/>
    <dgm:cxn modelId="{BD51526A-B08D-454F-8FEF-1D65E38FC55A}" type="presParOf" srcId="{D65EE79E-3851-5542-9501-D095F098D1B7}" destId="{CA80BE02-8737-9F4D-8387-803EA6099883}" srcOrd="2" destOrd="0" presId="urn:microsoft.com/office/officeart/2005/8/layout/orgChart1"/>
    <dgm:cxn modelId="{993E93BF-7302-C44F-8C8F-7218C2FCCF12}" type="presParOf" srcId="{445C1CED-1D97-0444-9E08-DF7E7F763EAD}" destId="{7B6FD561-0BED-C046-A834-DD71C5AEBB16}" srcOrd="4" destOrd="0" presId="urn:microsoft.com/office/officeart/2005/8/layout/orgChart1"/>
    <dgm:cxn modelId="{F9B09C63-B07B-2E46-BB10-2B70C74FD429}" type="presParOf" srcId="{445C1CED-1D97-0444-9E08-DF7E7F763EAD}" destId="{1075955F-64CD-9043-8D1E-ED40EB8C7C46}" srcOrd="5" destOrd="0" presId="urn:microsoft.com/office/officeart/2005/8/layout/orgChart1"/>
    <dgm:cxn modelId="{D7DB9626-1409-0F4A-9B58-4FE2A5EBA48F}" type="presParOf" srcId="{1075955F-64CD-9043-8D1E-ED40EB8C7C46}" destId="{F0CC1359-381E-854D-8C4A-11A4A9DED330}" srcOrd="0" destOrd="0" presId="urn:microsoft.com/office/officeart/2005/8/layout/orgChart1"/>
    <dgm:cxn modelId="{61CC1C27-9200-B646-A62C-AF59E0C18040}" type="presParOf" srcId="{F0CC1359-381E-854D-8C4A-11A4A9DED330}" destId="{88317A75-1FEC-A146-BDFF-2C779C98D500}" srcOrd="0" destOrd="0" presId="urn:microsoft.com/office/officeart/2005/8/layout/orgChart1"/>
    <dgm:cxn modelId="{CF58A14A-1ECA-5D46-930C-85C21668B995}" type="presParOf" srcId="{F0CC1359-381E-854D-8C4A-11A4A9DED330}" destId="{21DD5875-9E17-374A-9664-C8CB62166F24}" srcOrd="1" destOrd="0" presId="urn:microsoft.com/office/officeart/2005/8/layout/orgChart1"/>
    <dgm:cxn modelId="{A46FBF53-CE02-3B45-96CC-4CE205C66114}" type="presParOf" srcId="{1075955F-64CD-9043-8D1E-ED40EB8C7C46}" destId="{923D9AE4-AC13-1F4A-94A1-E28EA01F923F}" srcOrd="1" destOrd="0" presId="urn:microsoft.com/office/officeart/2005/8/layout/orgChart1"/>
    <dgm:cxn modelId="{4E6B7D65-70D6-8F42-A7C4-B8C63AE3A105}" type="presParOf" srcId="{1075955F-64CD-9043-8D1E-ED40EB8C7C46}" destId="{07FA2475-0DF9-114B-AEB0-392AEA6FFEF9}" srcOrd="2" destOrd="0" presId="urn:microsoft.com/office/officeart/2005/8/layout/orgChart1"/>
    <dgm:cxn modelId="{5309C18D-3E6A-1A43-BC9E-C1CA1B1AB476}" type="presParOf" srcId="{445C1CED-1D97-0444-9E08-DF7E7F763EAD}" destId="{DCAD9449-4004-9E4D-A456-3B298BA925BA}" srcOrd="6" destOrd="0" presId="urn:microsoft.com/office/officeart/2005/8/layout/orgChart1"/>
    <dgm:cxn modelId="{A776BAAF-18FA-D24F-85A9-1521DCE70AC4}" type="presParOf" srcId="{445C1CED-1D97-0444-9E08-DF7E7F763EAD}" destId="{6E4C908E-C6A7-C44A-AB7D-BB37E1121D13}" srcOrd="7" destOrd="0" presId="urn:microsoft.com/office/officeart/2005/8/layout/orgChart1"/>
    <dgm:cxn modelId="{C38D9FCB-4445-B44B-AD24-093A16AC5DC6}" type="presParOf" srcId="{6E4C908E-C6A7-C44A-AB7D-BB37E1121D13}" destId="{9CBD1D48-A8B7-AD4F-B00D-E6079D6D7810}" srcOrd="0" destOrd="0" presId="urn:microsoft.com/office/officeart/2005/8/layout/orgChart1"/>
    <dgm:cxn modelId="{CE44CAFB-ADA0-6344-830D-F2EFADFDDF50}" type="presParOf" srcId="{9CBD1D48-A8B7-AD4F-B00D-E6079D6D7810}" destId="{1D483F43-E06A-FE4E-AEFA-CFC4CD79D297}" srcOrd="0" destOrd="0" presId="urn:microsoft.com/office/officeart/2005/8/layout/orgChart1"/>
    <dgm:cxn modelId="{1C319D0C-A691-9746-9658-C860817BC7EC}" type="presParOf" srcId="{9CBD1D48-A8B7-AD4F-B00D-E6079D6D7810}" destId="{FB6BD84D-DD1A-B444-B294-AE5BAC28B1B6}" srcOrd="1" destOrd="0" presId="urn:microsoft.com/office/officeart/2005/8/layout/orgChart1"/>
    <dgm:cxn modelId="{1B34B2A2-4CAE-014B-8451-E81E822B1A6A}" type="presParOf" srcId="{6E4C908E-C6A7-C44A-AB7D-BB37E1121D13}" destId="{38E8BCB7-83CA-1345-8A29-0C15E0471EB5}" srcOrd="1" destOrd="0" presId="urn:microsoft.com/office/officeart/2005/8/layout/orgChart1"/>
    <dgm:cxn modelId="{EF69AFB4-DFCD-0C45-BF27-F703F40A31C1}" type="presParOf" srcId="{6E4C908E-C6A7-C44A-AB7D-BB37E1121D13}" destId="{8A41B58D-713B-F64B-99D0-F7BCF7470353}" srcOrd="2" destOrd="0" presId="urn:microsoft.com/office/officeart/2005/8/layout/orgChart1"/>
    <dgm:cxn modelId="{7CA2A7F1-1139-4041-A44A-C1694CEB887F}" type="presParOf" srcId="{6C9356A8-083B-BB48-A3F7-55F2AF59997D}" destId="{150696A7-81F8-F24D-B823-02EFA9986F62}" srcOrd="2" destOrd="0" presId="urn:microsoft.com/office/officeart/2005/8/layout/orgChart1"/>
    <dgm:cxn modelId="{EEFCEDE6-7474-8343-BFE7-2288FCCD8D0C}" type="presParOf" srcId="{68B39B13-9912-844F-B884-01FB7C8AD0E3}" destId="{47990C57-1AF9-1A45-9F0F-8C6C092E997E}" srcOrd="2" destOrd="0" presId="urn:microsoft.com/office/officeart/2005/8/layout/orgChart1"/>
    <dgm:cxn modelId="{FF26B704-EF42-1A44-816E-B60FF43F7953}" type="presParOf" srcId="{68B39B13-9912-844F-B884-01FB7C8AD0E3}" destId="{C1354962-68E2-CC40-BBDB-BD4108EC43D5}" srcOrd="3" destOrd="0" presId="urn:microsoft.com/office/officeart/2005/8/layout/orgChart1"/>
    <dgm:cxn modelId="{9E167580-C4DE-3A44-A22A-70C04CCB0D0C}" type="presParOf" srcId="{C1354962-68E2-CC40-BBDB-BD4108EC43D5}" destId="{4CC0DAE9-2C33-7140-A5D1-297ACFF77FCD}" srcOrd="0" destOrd="0" presId="urn:microsoft.com/office/officeart/2005/8/layout/orgChart1"/>
    <dgm:cxn modelId="{DA46360F-4F88-F540-B2AB-462CEAB4EB4C}" type="presParOf" srcId="{4CC0DAE9-2C33-7140-A5D1-297ACFF77FCD}" destId="{DEE08B1A-F33D-3843-AE79-FC3C57793A00}" srcOrd="0" destOrd="0" presId="urn:microsoft.com/office/officeart/2005/8/layout/orgChart1"/>
    <dgm:cxn modelId="{DA2EC928-699C-364E-A238-F1DB8F0967FD}" type="presParOf" srcId="{4CC0DAE9-2C33-7140-A5D1-297ACFF77FCD}" destId="{8691CCD1-D910-8B47-9194-381E2C4A6DB8}" srcOrd="1" destOrd="0" presId="urn:microsoft.com/office/officeart/2005/8/layout/orgChart1"/>
    <dgm:cxn modelId="{C191A104-31F4-2D44-9874-7B2D44D84ABB}" type="presParOf" srcId="{C1354962-68E2-CC40-BBDB-BD4108EC43D5}" destId="{0C7C2B34-36FB-E94E-A01C-C98D0071722A}" srcOrd="1" destOrd="0" presId="urn:microsoft.com/office/officeart/2005/8/layout/orgChart1"/>
    <dgm:cxn modelId="{862CFBB6-9CE6-3048-B81E-6EAB2528E766}" type="presParOf" srcId="{0C7C2B34-36FB-E94E-A01C-C98D0071722A}" destId="{5DC11900-9169-FB42-B26D-ADB19BE09D5D}" srcOrd="0" destOrd="0" presId="urn:microsoft.com/office/officeart/2005/8/layout/orgChart1"/>
    <dgm:cxn modelId="{EC19DAB2-71EF-7349-AC34-83058AFD645C}" type="presParOf" srcId="{0C7C2B34-36FB-E94E-A01C-C98D0071722A}" destId="{660EB305-643C-A140-9923-98C15875C23E}" srcOrd="1" destOrd="0" presId="urn:microsoft.com/office/officeart/2005/8/layout/orgChart1"/>
    <dgm:cxn modelId="{BE5CFE37-930F-DB4C-B809-423C2440E569}" type="presParOf" srcId="{660EB305-643C-A140-9923-98C15875C23E}" destId="{C0057379-E371-CB4D-9963-CD69D80B71D9}" srcOrd="0" destOrd="0" presId="urn:microsoft.com/office/officeart/2005/8/layout/orgChart1"/>
    <dgm:cxn modelId="{7B7DBC08-0BDE-3942-8B61-58B2D5DFA27D}" type="presParOf" srcId="{C0057379-E371-CB4D-9963-CD69D80B71D9}" destId="{915540B6-A1C7-3744-83BE-1E591CAFCC32}" srcOrd="0" destOrd="0" presId="urn:microsoft.com/office/officeart/2005/8/layout/orgChart1"/>
    <dgm:cxn modelId="{4B3EB0B5-83AA-9E44-B2D6-BC1F6124594F}" type="presParOf" srcId="{C0057379-E371-CB4D-9963-CD69D80B71D9}" destId="{0318AEB8-151E-044C-9331-62BC1163BE27}" srcOrd="1" destOrd="0" presId="urn:microsoft.com/office/officeart/2005/8/layout/orgChart1"/>
    <dgm:cxn modelId="{97D10FA0-B40F-F045-A001-79C6EB2A5EF5}" type="presParOf" srcId="{660EB305-643C-A140-9923-98C15875C23E}" destId="{81A26653-8A83-A844-A055-3C316CD7B113}" srcOrd="1" destOrd="0" presId="urn:microsoft.com/office/officeart/2005/8/layout/orgChart1"/>
    <dgm:cxn modelId="{828E73EF-1B9F-4641-8F38-504A7BDE25B2}" type="presParOf" srcId="{660EB305-643C-A140-9923-98C15875C23E}" destId="{CEE626B0-BC64-B345-98FD-4659D5D6934E}" srcOrd="2" destOrd="0" presId="urn:microsoft.com/office/officeart/2005/8/layout/orgChart1"/>
    <dgm:cxn modelId="{4B43B49E-3398-1D4B-9EF1-1589ACB83F3F}" type="presParOf" srcId="{C1354962-68E2-CC40-BBDB-BD4108EC43D5}" destId="{E389DC9F-EC41-2D4B-90A3-1D36D02A1B4A}" srcOrd="2" destOrd="0" presId="urn:microsoft.com/office/officeart/2005/8/layout/orgChart1"/>
    <dgm:cxn modelId="{050D64FE-DDC8-1E41-852B-22FB7A4BCF8D}" type="presParOf" srcId="{68B39B13-9912-844F-B884-01FB7C8AD0E3}" destId="{7606E257-FC56-1441-9ACB-72F9C4502543}" srcOrd="4" destOrd="0" presId="urn:microsoft.com/office/officeart/2005/8/layout/orgChart1"/>
    <dgm:cxn modelId="{688A0DF5-1C65-4346-A987-4DB0B227614E}" type="presParOf" srcId="{68B39B13-9912-844F-B884-01FB7C8AD0E3}" destId="{BF37A2AE-6015-1141-B359-511C332B1F8C}" srcOrd="5" destOrd="0" presId="urn:microsoft.com/office/officeart/2005/8/layout/orgChart1"/>
    <dgm:cxn modelId="{A35EA42C-E5F0-8D4E-966D-16DCD8284B86}" type="presParOf" srcId="{BF37A2AE-6015-1141-B359-511C332B1F8C}" destId="{07C56159-FD74-354C-8AAA-6B97321EB813}" srcOrd="0" destOrd="0" presId="urn:microsoft.com/office/officeart/2005/8/layout/orgChart1"/>
    <dgm:cxn modelId="{99C7B4FE-1238-D74D-9DC9-3DE8A8E70608}" type="presParOf" srcId="{07C56159-FD74-354C-8AAA-6B97321EB813}" destId="{776DF7A1-5F02-334D-AAC1-E39C0B4D3DAA}" srcOrd="0" destOrd="0" presId="urn:microsoft.com/office/officeart/2005/8/layout/orgChart1"/>
    <dgm:cxn modelId="{55ADA2B8-273C-A741-B324-37513F49D1FD}" type="presParOf" srcId="{07C56159-FD74-354C-8AAA-6B97321EB813}" destId="{B6D07835-8D0E-C345-9EE0-8A5BC4772B24}" srcOrd="1" destOrd="0" presId="urn:microsoft.com/office/officeart/2005/8/layout/orgChart1"/>
    <dgm:cxn modelId="{D9F7ABE4-D16E-1B4B-A2DD-85B48F60DF50}" type="presParOf" srcId="{BF37A2AE-6015-1141-B359-511C332B1F8C}" destId="{F9793132-E921-E04B-B021-900927697BE7}" srcOrd="1" destOrd="0" presId="urn:microsoft.com/office/officeart/2005/8/layout/orgChart1"/>
    <dgm:cxn modelId="{47BF1F27-C1DE-D84E-B886-85B5252B3B11}" type="presParOf" srcId="{BF37A2AE-6015-1141-B359-511C332B1F8C}" destId="{7B19AFB0-0D0A-1044-BD10-6CAE279E5A3F}" srcOrd="2" destOrd="0" presId="urn:microsoft.com/office/officeart/2005/8/layout/orgChart1"/>
    <dgm:cxn modelId="{9DC65C3D-E485-E345-9D11-FC097C2362C2}" type="presParOf" srcId="{53753086-A23F-444D-9704-8E8DAC9426D3}" destId="{A2FEBB63-90D3-0B4A-BBF8-143A86FB092A}" srcOrd="2" destOrd="0" presId="urn:microsoft.com/office/officeart/2005/8/layout/orgChart1"/>
    <dgm:cxn modelId="{029C99D1-EB88-7845-9774-C9339CC1228F}" type="presParOf" srcId="{F06FB98D-4301-1D45-8FBA-37192666B734}" destId="{23A7085F-EE07-0849-8283-8C5EF77018B7}" srcOrd="2" destOrd="0" presId="urn:microsoft.com/office/officeart/2005/8/layout/orgChart1"/>
    <dgm:cxn modelId="{BC73E9A6-FC8A-CC4A-8E47-2917DA1EFF92}" type="presParOf" srcId="{F06FB98D-4301-1D45-8FBA-37192666B734}" destId="{3ED4D40E-EB06-CF46-B4D3-A76214FAE003}" srcOrd="3" destOrd="0" presId="urn:microsoft.com/office/officeart/2005/8/layout/orgChart1"/>
    <dgm:cxn modelId="{48855535-9401-4144-8794-368424CC5184}" type="presParOf" srcId="{3ED4D40E-EB06-CF46-B4D3-A76214FAE003}" destId="{04E77B60-8145-7045-9C25-08AE7B7FB0F6}" srcOrd="0" destOrd="0" presId="urn:microsoft.com/office/officeart/2005/8/layout/orgChart1"/>
    <dgm:cxn modelId="{9717B391-ECDD-104A-81C8-F8C43CFC39BD}" type="presParOf" srcId="{04E77B60-8145-7045-9C25-08AE7B7FB0F6}" destId="{939DAB51-A807-0C41-9B9E-4BD7EAD9F060}" srcOrd="0" destOrd="0" presId="urn:microsoft.com/office/officeart/2005/8/layout/orgChart1"/>
    <dgm:cxn modelId="{F92A0473-3AA3-2946-9B71-D7BCAE140467}" type="presParOf" srcId="{04E77B60-8145-7045-9C25-08AE7B7FB0F6}" destId="{9EC30AD6-A14C-AC4C-B9F4-CD5DC818C63F}" srcOrd="1" destOrd="0" presId="urn:microsoft.com/office/officeart/2005/8/layout/orgChart1"/>
    <dgm:cxn modelId="{D18692A6-09E3-DB43-992A-C45C8657A98B}" type="presParOf" srcId="{3ED4D40E-EB06-CF46-B4D3-A76214FAE003}" destId="{21C4516D-16D2-BD4A-A85B-32530F95144F}" srcOrd="1" destOrd="0" presId="urn:microsoft.com/office/officeart/2005/8/layout/orgChart1"/>
    <dgm:cxn modelId="{5335F2AA-44C9-1143-9FF4-446468E4280B}" type="presParOf" srcId="{3ED4D40E-EB06-CF46-B4D3-A76214FAE003}" destId="{2295B1E5-A472-FD4E-96CB-6B0ED094BBB1}" srcOrd="2" destOrd="0" presId="urn:microsoft.com/office/officeart/2005/8/layout/orgChart1"/>
    <dgm:cxn modelId="{4FFCF61C-79CD-5446-97E8-AAC1D59B1B5A}" type="presParOf" srcId="{F06FB98D-4301-1D45-8FBA-37192666B734}" destId="{495C2BA1-2D9C-0A45-9C08-669717A35341}" srcOrd="4" destOrd="0" presId="urn:microsoft.com/office/officeart/2005/8/layout/orgChart1"/>
    <dgm:cxn modelId="{8852FA52-730F-B742-84A8-CA6288FE0FB2}" type="presParOf" srcId="{F06FB98D-4301-1D45-8FBA-37192666B734}" destId="{3394933E-9667-4541-B668-9DBAA478EBF2}" srcOrd="5" destOrd="0" presId="urn:microsoft.com/office/officeart/2005/8/layout/orgChart1"/>
    <dgm:cxn modelId="{A755883E-F089-2E47-876A-97BBB1AED4B9}" type="presParOf" srcId="{3394933E-9667-4541-B668-9DBAA478EBF2}" destId="{F2CFCD76-9B8F-FC4D-A4BB-5C0FFCF2D721}" srcOrd="0" destOrd="0" presId="urn:microsoft.com/office/officeart/2005/8/layout/orgChart1"/>
    <dgm:cxn modelId="{A87EFF86-5B1C-0D4B-B7C3-A4A5E4418195}" type="presParOf" srcId="{F2CFCD76-9B8F-FC4D-A4BB-5C0FFCF2D721}" destId="{2CAE77F5-0717-AC41-B733-B01D6AC4134C}" srcOrd="0" destOrd="0" presId="urn:microsoft.com/office/officeart/2005/8/layout/orgChart1"/>
    <dgm:cxn modelId="{5EEC98D8-5668-1C49-A7F3-70307D9DFAB3}" type="presParOf" srcId="{F2CFCD76-9B8F-FC4D-A4BB-5C0FFCF2D721}" destId="{50B246E0-F251-3442-9402-87595C1FA1DF}" srcOrd="1" destOrd="0" presId="urn:microsoft.com/office/officeart/2005/8/layout/orgChart1"/>
    <dgm:cxn modelId="{7A8D8727-2C31-1048-B34D-35B1EFE93A0E}" type="presParOf" srcId="{3394933E-9667-4541-B668-9DBAA478EBF2}" destId="{EB2B1DC7-98F6-544F-80B5-E8E0C6DA6A62}" srcOrd="1" destOrd="0" presId="urn:microsoft.com/office/officeart/2005/8/layout/orgChart1"/>
    <dgm:cxn modelId="{C7D09D71-CE6B-B240-AC46-E7970B05B2E2}" type="presParOf" srcId="{3394933E-9667-4541-B668-9DBAA478EBF2}" destId="{E9F2EBD5-F4F3-9D46-BE64-9B44ABBDEC75}" srcOrd="2" destOrd="0" presId="urn:microsoft.com/office/officeart/2005/8/layout/orgChart1"/>
    <dgm:cxn modelId="{5FA8DB36-BE48-F642-836C-803FDCC21FCE}" type="presParOf" srcId="{F06FB98D-4301-1D45-8FBA-37192666B734}" destId="{C85B364F-B134-204E-9ADF-E7EBDCFE12B0}" srcOrd="6" destOrd="0" presId="urn:microsoft.com/office/officeart/2005/8/layout/orgChart1"/>
    <dgm:cxn modelId="{AC28CA8D-17E6-D54C-9E4B-EC7A434157FE}" type="presParOf" srcId="{F06FB98D-4301-1D45-8FBA-37192666B734}" destId="{52C72FCB-A95C-C34C-9DCE-8A16B93E96F9}" srcOrd="7" destOrd="0" presId="urn:microsoft.com/office/officeart/2005/8/layout/orgChart1"/>
    <dgm:cxn modelId="{3E5B0487-AD51-0A40-B9D0-04CE356DC24F}" type="presParOf" srcId="{52C72FCB-A95C-C34C-9DCE-8A16B93E96F9}" destId="{3176085A-E72D-9F4E-96B5-4ED2204E64AF}" srcOrd="0" destOrd="0" presId="urn:microsoft.com/office/officeart/2005/8/layout/orgChart1"/>
    <dgm:cxn modelId="{1CD8F19A-0570-1243-B880-878A13EC3EBB}" type="presParOf" srcId="{3176085A-E72D-9F4E-96B5-4ED2204E64AF}" destId="{DD878E5B-AFCD-8146-842A-0C7F40ADFCEF}" srcOrd="0" destOrd="0" presId="urn:microsoft.com/office/officeart/2005/8/layout/orgChart1"/>
    <dgm:cxn modelId="{2936BC54-D6C6-FA46-AC8F-BDF4960F72CA}" type="presParOf" srcId="{3176085A-E72D-9F4E-96B5-4ED2204E64AF}" destId="{DDA9655B-48DC-7B4A-A3E5-812D766189C1}" srcOrd="1" destOrd="0" presId="urn:microsoft.com/office/officeart/2005/8/layout/orgChart1"/>
    <dgm:cxn modelId="{31C03D05-DF4C-8C45-86F3-5CF45A75F97E}" type="presParOf" srcId="{52C72FCB-A95C-C34C-9DCE-8A16B93E96F9}" destId="{2C861841-AD5D-8A43-AC78-4C82042877BB}" srcOrd="1" destOrd="0" presId="urn:microsoft.com/office/officeart/2005/8/layout/orgChart1"/>
    <dgm:cxn modelId="{3F87E252-4816-6C42-AA5F-37DF62DF4E5A}" type="presParOf" srcId="{52C72FCB-A95C-C34C-9DCE-8A16B93E96F9}" destId="{43094EDB-8DEF-BE46-9698-EAA1ED308909}" srcOrd="2" destOrd="0" presId="urn:microsoft.com/office/officeart/2005/8/layout/orgChart1"/>
    <dgm:cxn modelId="{6952A1CD-B777-CF44-A5CB-CD03844BC257}" type="presParOf" srcId="{A1BCCF55-78E6-1A49-9988-B7904776A90C}" destId="{839E7E5F-B78E-3C48-A666-B8DF32CD4312}" srcOrd="2" destOrd="0" presId="urn:microsoft.com/office/officeart/2005/8/layout/orgChart1"/>
    <dgm:cxn modelId="{F69336EA-8B9A-D84E-98AD-AD6A1CA4F0C1}" type="presParOf" srcId="{839E7E5F-B78E-3C48-A666-B8DF32CD4312}" destId="{1E5D4C9C-AB41-8A43-A350-E1FBC87D5C60}" srcOrd="0" destOrd="0" presId="urn:microsoft.com/office/officeart/2005/8/layout/orgChart1"/>
    <dgm:cxn modelId="{FFF349C8-9F19-F349-8C3A-22F42299A812}" type="presParOf" srcId="{839E7E5F-B78E-3C48-A666-B8DF32CD4312}" destId="{9AEB115D-BB7B-334A-B623-1C4A0E614620}" srcOrd="1" destOrd="0" presId="urn:microsoft.com/office/officeart/2005/8/layout/orgChart1"/>
    <dgm:cxn modelId="{898E53E5-571B-DF4E-83F3-9DF1443EA8F0}" type="presParOf" srcId="{9AEB115D-BB7B-334A-B623-1C4A0E614620}" destId="{3CF75280-6B60-5546-A2EC-64079267BD81}" srcOrd="0" destOrd="0" presId="urn:microsoft.com/office/officeart/2005/8/layout/orgChart1"/>
    <dgm:cxn modelId="{0CCD6490-863A-D743-9402-34064E3AD165}" type="presParOf" srcId="{3CF75280-6B60-5546-A2EC-64079267BD81}" destId="{79DB3395-1E25-DB49-8D1B-23271D0D7FE4}" srcOrd="0" destOrd="0" presId="urn:microsoft.com/office/officeart/2005/8/layout/orgChart1"/>
    <dgm:cxn modelId="{AC436309-962D-254F-B84A-C0811D9FB722}" type="presParOf" srcId="{3CF75280-6B60-5546-A2EC-64079267BD81}" destId="{5DB6A65D-207E-5348-A99D-6D942EAAC292}" srcOrd="1" destOrd="0" presId="urn:microsoft.com/office/officeart/2005/8/layout/orgChart1"/>
    <dgm:cxn modelId="{C2AA90B3-50AD-8C4B-8B10-4E7D511E39F3}" type="presParOf" srcId="{9AEB115D-BB7B-334A-B623-1C4A0E614620}" destId="{234515E4-0B7C-6646-9BF3-E025B0F7F0B8}" srcOrd="1" destOrd="0" presId="urn:microsoft.com/office/officeart/2005/8/layout/orgChart1"/>
    <dgm:cxn modelId="{9A441BB5-ED7E-7B48-B590-BEDFC8F01E26}" type="presParOf" srcId="{9AEB115D-BB7B-334A-B623-1C4A0E614620}" destId="{E90BCA25-6FAF-6C42-BFCE-04F18C41A2E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3FD760-A7E4-5644-9ADD-B6B1DB6ABC9C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39D3E26-B136-2D41-9E48-32CBB1D689C9}">
      <dgm:prSet phldrT="[Text]" custT="1"/>
      <dgm:spPr/>
      <dgm:t>
        <a:bodyPr/>
        <a:lstStyle/>
        <a:p>
          <a:r>
            <a:rPr lang="en-GB" sz="1200" dirty="0"/>
            <a:t>SC/CR 123</a:t>
          </a:r>
        </a:p>
      </dgm:t>
    </dgm:pt>
    <dgm:pt modelId="{EBB46FEF-83A9-9E42-8E10-1AF325EB098A}" type="parTrans" cxnId="{FB52B779-40E1-254B-A2A0-7381FF264DB9}">
      <dgm:prSet/>
      <dgm:spPr/>
      <dgm:t>
        <a:bodyPr/>
        <a:lstStyle/>
        <a:p>
          <a:endParaRPr lang="en-GB" sz="1600"/>
        </a:p>
      </dgm:t>
    </dgm:pt>
    <dgm:pt modelId="{CCF4045E-0D29-A645-A980-A0B04E25351A}" type="sibTrans" cxnId="{FB52B779-40E1-254B-A2A0-7381FF264DB9}">
      <dgm:prSet/>
      <dgm:spPr/>
      <dgm:t>
        <a:bodyPr/>
        <a:lstStyle/>
        <a:p>
          <a:endParaRPr lang="en-GB" sz="1600"/>
        </a:p>
      </dgm:t>
    </dgm:pt>
    <dgm:pt modelId="{F6C3F010-4F0A-B94C-885D-D398905A4FF6}" type="asst">
      <dgm:prSet phldrT="[Text]" custT="1"/>
      <dgm:spPr/>
      <dgm:t>
        <a:bodyPr/>
        <a:lstStyle/>
        <a:p>
          <a:r>
            <a:rPr lang="en-GB" sz="1200" dirty="0"/>
            <a:t>Blah blah</a:t>
          </a:r>
        </a:p>
      </dgm:t>
    </dgm:pt>
    <dgm:pt modelId="{AB84BE71-CA03-E442-9930-0668766AA86D}" type="parTrans" cxnId="{513CE04E-3FA7-DE48-B3DC-9B88F5CEC432}">
      <dgm:prSet/>
      <dgm:spPr/>
      <dgm:t>
        <a:bodyPr/>
        <a:lstStyle/>
        <a:p>
          <a:endParaRPr lang="en-GB" sz="1600"/>
        </a:p>
      </dgm:t>
    </dgm:pt>
    <dgm:pt modelId="{5E18441D-C40F-0749-91EA-A5912C78F27E}" type="sibTrans" cxnId="{513CE04E-3FA7-DE48-B3DC-9B88F5CEC432}">
      <dgm:prSet/>
      <dgm:spPr/>
      <dgm:t>
        <a:bodyPr/>
        <a:lstStyle/>
        <a:p>
          <a:endParaRPr lang="en-GB" sz="1600"/>
        </a:p>
      </dgm:t>
    </dgm:pt>
    <dgm:pt modelId="{B57C936B-7FC6-F947-830F-FE4CCAFEEF11}">
      <dgm:prSet phldrT="[Text]" custT="1"/>
      <dgm:spPr/>
      <dgm:t>
        <a:bodyPr/>
        <a:lstStyle/>
        <a:p>
          <a:r>
            <a:rPr lang="en-GB" sz="1200" dirty="0"/>
            <a:t>Tony</a:t>
          </a:r>
        </a:p>
      </dgm:t>
    </dgm:pt>
    <dgm:pt modelId="{AE94733D-F289-5D44-BA56-0AF88F78EAE6}" type="parTrans" cxnId="{F82FE01C-966C-2541-8632-0324FDE034DE}">
      <dgm:prSet/>
      <dgm:spPr/>
      <dgm:t>
        <a:bodyPr/>
        <a:lstStyle/>
        <a:p>
          <a:endParaRPr lang="en-GB" sz="1600"/>
        </a:p>
      </dgm:t>
    </dgm:pt>
    <dgm:pt modelId="{4D8DE9DB-D5B9-0F48-9F4E-F0650D745D2C}" type="sibTrans" cxnId="{F82FE01C-966C-2541-8632-0324FDE034DE}">
      <dgm:prSet/>
      <dgm:spPr/>
      <dgm:t>
        <a:bodyPr/>
        <a:lstStyle/>
        <a:p>
          <a:endParaRPr lang="en-GB" sz="1600"/>
        </a:p>
      </dgm:t>
    </dgm:pt>
    <dgm:pt modelId="{07194E1C-16DB-E349-BAA9-CD70EB03E10D}">
      <dgm:prSet phldrT="[Text]" custT="1"/>
      <dgm:spPr/>
      <dgm:t>
        <a:bodyPr/>
        <a:lstStyle/>
        <a:p>
          <a:r>
            <a:rPr lang="en-GB" sz="1200" dirty="0"/>
            <a:t>Nicole</a:t>
          </a:r>
        </a:p>
      </dgm:t>
    </dgm:pt>
    <dgm:pt modelId="{96C8D6C4-648C-4E4C-9A2E-4F23CAA4AB89}" type="parTrans" cxnId="{DCB318D3-6ACD-4B4B-850B-B99C0BC85E8F}">
      <dgm:prSet/>
      <dgm:spPr/>
      <dgm:t>
        <a:bodyPr/>
        <a:lstStyle/>
        <a:p>
          <a:endParaRPr lang="en-GB" sz="1600"/>
        </a:p>
      </dgm:t>
    </dgm:pt>
    <dgm:pt modelId="{85A4EAF5-2D3D-4D44-BFE5-235076F18AE7}" type="sibTrans" cxnId="{DCB318D3-6ACD-4B4B-850B-B99C0BC85E8F}">
      <dgm:prSet/>
      <dgm:spPr/>
      <dgm:t>
        <a:bodyPr/>
        <a:lstStyle/>
        <a:p>
          <a:endParaRPr lang="en-GB" sz="1600"/>
        </a:p>
      </dgm:t>
    </dgm:pt>
    <dgm:pt modelId="{4AC035C0-0E2A-8C4F-A585-8FCA4E586191}">
      <dgm:prSet phldrT="[Text]" custT="1"/>
      <dgm:spPr/>
      <dgm:t>
        <a:bodyPr/>
        <a:lstStyle/>
        <a:p>
          <a:r>
            <a:rPr lang="en-GB" sz="1200" dirty="0"/>
            <a:t>Emma</a:t>
          </a:r>
        </a:p>
      </dgm:t>
    </dgm:pt>
    <dgm:pt modelId="{A389C3A8-9F12-B942-8067-E673A662C82E}" type="parTrans" cxnId="{246A430C-0245-C447-94FF-3997812B151F}">
      <dgm:prSet/>
      <dgm:spPr/>
      <dgm:t>
        <a:bodyPr/>
        <a:lstStyle/>
        <a:p>
          <a:endParaRPr lang="en-GB" sz="1600"/>
        </a:p>
      </dgm:t>
    </dgm:pt>
    <dgm:pt modelId="{FBCA7AD4-88ED-1C40-AC9F-CF97D677C868}" type="sibTrans" cxnId="{246A430C-0245-C447-94FF-3997812B151F}">
      <dgm:prSet/>
      <dgm:spPr/>
      <dgm:t>
        <a:bodyPr/>
        <a:lstStyle/>
        <a:p>
          <a:endParaRPr lang="en-GB" sz="1600"/>
        </a:p>
      </dgm:t>
    </dgm:pt>
    <dgm:pt modelId="{5786C024-7BC6-4D4B-87E5-FBFAE411A8A4}">
      <dgm:prSet custT="1"/>
      <dgm:spPr/>
      <dgm:t>
        <a:bodyPr/>
        <a:lstStyle/>
        <a:p>
          <a:r>
            <a:rPr lang="en-GB" sz="1200" dirty="0"/>
            <a:t>Bribery</a:t>
          </a:r>
        </a:p>
      </dgm:t>
    </dgm:pt>
    <dgm:pt modelId="{5A5503CE-D4E2-6D4A-86B7-1C992F5223DB}" type="parTrans" cxnId="{402B345A-670F-A24A-8135-970C7D44B570}">
      <dgm:prSet/>
      <dgm:spPr/>
      <dgm:t>
        <a:bodyPr/>
        <a:lstStyle/>
        <a:p>
          <a:endParaRPr lang="en-GB" sz="1600"/>
        </a:p>
      </dgm:t>
    </dgm:pt>
    <dgm:pt modelId="{808DA97D-B6AB-3E40-9BB9-E4AFF5D18046}" type="sibTrans" cxnId="{402B345A-670F-A24A-8135-970C7D44B570}">
      <dgm:prSet/>
      <dgm:spPr/>
      <dgm:t>
        <a:bodyPr/>
        <a:lstStyle/>
        <a:p>
          <a:endParaRPr lang="en-GB" sz="1600"/>
        </a:p>
      </dgm:t>
    </dgm:pt>
    <dgm:pt modelId="{C1772ABB-C6F1-B348-84A1-C0AA574B7AC5}">
      <dgm:prSet custT="1"/>
      <dgm:spPr/>
      <dgm:t>
        <a:bodyPr/>
        <a:lstStyle/>
        <a:p>
          <a:r>
            <a:rPr lang="en-GB" sz="1200" dirty="0"/>
            <a:t>Theft</a:t>
          </a:r>
        </a:p>
      </dgm:t>
    </dgm:pt>
    <dgm:pt modelId="{66A59B04-7056-354D-B536-F06FDBCB5C22}" type="parTrans" cxnId="{430D2D1A-2F25-444D-B74E-72B9818293D8}">
      <dgm:prSet/>
      <dgm:spPr/>
      <dgm:t>
        <a:bodyPr/>
        <a:lstStyle/>
        <a:p>
          <a:endParaRPr lang="en-GB" sz="1600"/>
        </a:p>
      </dgm:t>
    </dgm:pt>
    <dgm:pt modelId="{F13F4555-63EE-CB41-870A-1A9E338F5269}" type="sibTrans" cxnId="{430D2D1A-2F25-444D-B74E-72B9818293D8}">
      <dgm:prSet/>
      <dgm:spPr/>
      <dgm:t>
        <a:bodyPr/>
        <a:lstStyle/>
        <a:p>
          <a:endParaRPr lang="en-GB" sz="1600"/>
        </a:p>
      </dgm:t>
    </dgm:pt>
    <dgm:pt modelId="{F6E9C1A2-C178-2344-8CF2-905189083E7F}">
      <dgm:prSet custT="1"/>
      <dgm:spPr/>
      <dgm:t>
        <a:bodyPr/>
        <a:lstStyle/>
        <a:p>
          <a:r>
            <a:rPr lang="en-GB" sz="1200" dirty="0"/>
            <a:t>Forgery</a:t>
          </a:r>
        </a:p>
      </dgm:t>
    </dgm:pt>
    <dgm:pt modelId="{9559D6A5-5DA9-BE4D-9110-ED731BCE87C1}" type="parTrans" cxnId="{6311DF29-08F7-C44E-B216-8B49555E57B4}">
      <dgm:prSet/>
      <dgm:spPr/>
      <dgm:t>
        <a:bodyPr/>
        <a:lstStyle/>
        <a:p>
          <a:endParaRPr lang="en-GB" sz="1600"/>
        </a:p>
      </dgm:t>
    </dgm:pt>
    <dgm:pt modelId="{C11F8BEC-44F2-E34E-9842-B4446EA77B44}" type="sibTrans" cxnId="{6311DF29-08F7-C44E-B216-8B49555E57B4}">
      <dgm:prSet/>
      <dgm:spPr/>
      <dgm:t>
        <a:bodyPr/>
        <a:lstStyle/>
        <a:p>
          <a:endParaRPr lang="en-GB" sz="1600"/>
        </a:p>
      </dgm:t>
    </dgm:pt>
    <dgm:pt modelId="{8C794B29-CBAD-DE4D-A8E0-1E806A8EE7CA}">
      <dgm:prSet phldrT="[Text]" custT="1"/>
      <dgm:spPr/>
      <dgm:t>
        <a:bodyPr/>
        <a:lstStyle/>
        <a:p>
          <a:r>
            <a:rPr lang="en-GB" sz="1200" dirty="0"/>
            <a:t>Wendy</a:t>
          </a:r>
        </a:p>
      </dgm:t>
    </dgm:pt>
    <dgm:pt modelId="{44A018B0-8551-AC47-B766-6E15A76DD76E}" type="parTrans" cxnId="{5B0F1AD6-CBD5-3B49-8761-D6385390BAAD}">
      <dgm:prSet/>
      <dgm:spPr/>
      <dgm:t>
        <a:bodyPr/>
        <a:lstStyle/>
        <a:p>
          <a:endParaRPr lang="en-GB" sz="1600"/>
        </a:p>
      </dgm:t>
    </dgm:pt>
    <dgm:pt modelId="{97840B0F-6900-D642-AF5C-F4A7C89DA72F}" type="sibTrans" cxnId="{5B0F1AD6-CBD5-3B49-8761-D6385390BAAD}">
      <dgm:prSet/>
      <dgm:spPr/>
      <dgm:t>
        <a:bodyPr/>
        <a:lstStyle/>
        <a:p>
          <a:endParaRPr lang="en-GB" sz="1600"/>
        </a:p>
      </dgm:t>
    </dgm:pt>
    <dgm:pt modelId="{04D14F43-7827-B541-B817-ED64B0E60A48}">
      <dgm:prSet custT="1"/>
      <dgm:spPr/>
      <dgm:t>
        <a:bodyPr/>
        <a:lstStyle/>
        <a:p>
          <a:r>
            <a:rPr lang="en-GB" sz="1200" dirty="0"/>
            <a:t>Guilty</a:t>
          </a:r>
        </a:p>
      </dgm:t>
    </dgm:pt>
    <dgm:pt modelId="{E93C25C4-E3E3-1E48-A9AF-6C0947C9C9F1}" type="parTrans" cxnId="{E8AE47EE-E7A2-F646-90BF-06817BB7A2AF}">
      <dgm:prSet/>
      <dgm:spPr/>
      <dgm:t>
        <a:bodyPr/>
        <a:lstStyle/>
        <a:p>
          <a:endParaRPr lang="en-GB" sz="1600"/>
        </a:p>
      </dgm:t>
    </dgm:pt>
    <dgm:pt modelId="{2D8532AA-5A27-5441-B6AD-189E9BE4091C}" type="sibTrans" cxnId="{E8AE47EE-E7A2-F646-90BF-06817BB7A2AF}">
      <dgm:prSet/>
      <dgm:spPr/>
      <dgm:t>
        <a:bodyPr/>
        <a:lstStyle/>
        <a:p>
          <a:endParaRPr lang="en-GB" sz="1600"/>
        </a:p>
      </dgm:t>
    </dgm:pt>
    <dgm:pt modelId="{C71A9052-46E3-584C-973A-CA76E591459B}">
      <dgm:prSet custT="1"/>
      <dgm:spPr/>
      <dgm:t>
        <a:bodyPr/>
        <a:lstStyle/>
        <a:p>
          <a:r>
            <a:rPr lang="en-GB" sz="1200" dirty="0"/>
            <a:t>NG</a:t>
          </a:r>
        </a:p>
      </dgm:t>
    </dgm:pt>
    <dgm:pt modelId="{AD53F84E-05A4-F34B-AA58-B40A1FCB3179}" type="parTrans" cxnId="{39C1804E-338E-584E-95C8-D0CBFC20290F}">
      <dgm:prSet/>
      <dgm:spPr/>
      <dgm:t>
        <a:bodyPr/>
        <a:lstStyle/>
        <a:p>
          <a:endParaRPr lang="en-GB" sz="1600"/>
        </a:p>
      </dgm:t>
    </dgm:pt>
    <dgm:pt modelId="{6B85D48F-B0BA-A64E-BD20-7461C1F3FDDD}" type="sibTrans" cxnId="{39C1804E-338E-584E-95C8-D0CBFC20290F}">
      <dgm:prSet/>
      <dgm:spPr/>
      <dgm:t>
        <a:bodyPr/>
        <a:lstStyle/>
        <a:p>
          <a:endParaRPr lang="en-GB" sz="1600"/>
        </a:p>
      </dgm:t>
    </dgm:pt>
    <dgm:pt modelId="{0AF00D9A-B89B-C144-A218-F089EA923F07}">
      <dgm:prSet custT="1"/>
      <dgm:spPr/>
      <dgm:t>
        <a:bodyPr/>
        <a:lstStyle/>
        <a:p>
          <a:r>
            <a:rPr lang="en-GB" sz="900" dirty="0"/>
            <a:t>Imprison</a:t>
          </a:r>
        </a:p>
        <a:p>
          <a:r>
            <a:rPr lang="en-GB" sz="900" dirty="0"/>
            <a:t>6y</a:t>
          </a:r>
        </a:p>
      </dgm:t>
    </dgm:pt>
    <dgm:pt modelId="{EC0953EF-E898-374E-865D-07F0951ACC5B}" type="parTrans" cxnId="{168A9782-3CF6-2248-8342-2D95FC55BFE2}">
      <dgm:prSet/>
      <dgm:spPr/>
      <dgm:t>
        <a:bodyPr/>
        <a:lstStyle/>
        <a:p>
          <a:endParaRPr lang="en-GB" sz="1600"/>
        </a:p>
      </dgm:t>
    </dgm:pt>
    <dgm:pt modelId="{0EDE2FB7-66FD-DB40-BF3C-C9D219BD0FA1}" type="sibTrans" cxnId="{168A9782-3CF6-2248-8342-2D95FC55BFE2}">
      <dgm:prSet/>
      <dgm:spPr/>
      <dgm:t>
        <a:bodyPr/>
        <a:lstStyle/>
        <a:p>
          <a:endParaRPr lang="en-GB" sz="1600"/>
        </a:p>
      </dgm:t>
    </dgm:pt>
    <dgm:pt modelId="{02E49716-431E-3F4B-AD1E-1D3BEEE42B84}">
      <dgm:prSet custT="1"/>
      <dgm:spPr/>
      <dgm:t>
        <a:bodyPr/>
        <a:lstStyle/>
        <a:p>
          <a:r>
            <a:rPr lang="en-GB" sz="900" dirty="0"/>
            <a:t>Suspended</a:t>
          </a:r>
        </a:p>
        <a:p>
          <a:r>
            <a:rPr lang="en-GB" sz="900" dirty="0"/>
            <a:t>2y</a:t>
          </a:r>
        </a:p>
      </dgm:t>
    </dgm:pt>
    <dgm:pt modelId="{C0B7773B-21A7-244A-92BC-D7A1A754746A}" type="parTrans" cxnId="{FC8BA4B6-EEC5-2A43-8E56-5FEE4AEE3E4D}">
      <dgm:prSet/>
      <dgm:spPr/>
      <dgm:t>
        <a:bodyPr/>
        <a:lstStyle/>
        <a:p>
          <a:endParaRPr lang="en-GB" sz="1600"/>
        </a:p>
      </dgm:t>
    </dgm:pt>
    <dgm:pt modelId="{904BFC5C-C93D-4246-A783-73AE575090C3}" type="sibTrans" cxnId="{FC8BA4B6-EEC5-2A43-8E56-5FEE4AEE3E4D}">
      <dgm:prSet/>
      <dgm:spPr/>
      <dgm:t>
        <a:bodyPr/>
        <a:lstStyle/>
        <a:p>
          <a:endParaRPr lang="en-GB" sz="1600"/>
        </a:p>
      </dgm:t>
    </dgm:pt>
    <dgm:pt modelId="{954B8BBB-1CA6-E74F-A41C-775C251CCEB0}">
      <dgm:prSet custT="1"/>
      <dgm:spPr/>
      <dgm:t>
        <a:bodyPr/>
        <a:lstStyle/>
        <a:p>
          <a:r>
            <a:rPr lang="en-GB" sz="900" dirty="0"/>
            <a:t>Fine</a:t>
          </a:r>
        </a:p>
        <a:p>
          <a:r>
            <a:rPr lang="en-GB" sz="900" dirty="0"/>
            <a:t>5,000</a:t>
          </a:r>
        </a:p>
      </dgm:t>
    </dgm:pt>
    <dgm:pt modelId="{338E415F-4E56-524A-BBF9-7D74AD3944AB}" type="parTrans" cxnId="{9FD75354-70FD-0D49-B3EB-BD133F41818F}">
      <dgm:prSet/>
      <dgm:spPr/>
      <dgm:t>
        <a:bodyPr/>
        <a:lstStyle/>
        <a:p>
          <a:endParaRPr lang="en-GB" sz="1600"/>
        </a:p>
      </dgm:t>
    </dgm:pt>
    <dgm:pt modelId="{E1CB6B8B-98A6-2642-8713-35DE5600C589}" type="sibTrans" cxnId="{9FD75354-70FD-0D49-B3EB-BD133F41818F}">
      <dgm:prSet/>
      <dgm:spPr/>
      <dgm:t>
        <a:bodyPr/>
        <a:lstStyle/>
        <a:p>
          <a:endParaRPr lang="en-GB" sz="1600"/>
        </a:p>
      </dgm:t>
    </dgm:pt>
    <dgm:pt modelId="{7488C94E-FC6F-614E-B1A3-9ABC8F585308}">
      <dgm:prSet custT="1"/>
      <dgm:spPr/>
      <dgm:t>
        <a:bodyPr/>
        <a:lstStyle/>
        <a:p>
          <a:r>
            <a:rPr lang="en-GB" sz="1200" dirty="0" err="1"/>
            <a:t>W’drawn</a:t>
          </a:r>
          <a:endParaRPr lang="en-GB" sz="1200" dirty="0"/>
        </a:p>
      </dgm:t>
    </dgm:pt>
    <dgm:pt modelId="{331C9E6F-3096-1E4D-8A7E-8E81E206A97C}" type="parTrans" cxnId="{8390AE14-EB22-794D-A693-369DD704591B}">
      <dgm:prSet/>
      <dgm:spPr/>
      <dgm:t>
        <a:bodyPr/>
        <a:lstStyle/>
        <a:p>
          <a:endParaRPr lang="en-GB" sz="1600"/>
        </a:p>
      </dgm:t>
    </dgm:pt>
    <dgm:pt modelId="{F6F61B30-F098-0F41-82EE-5F7D26BCE4A7}" type="sibTrans" cxnId="{8390AE14-EB22-794D-A693-369DD704591B}">
      <dgm:prSet/>
      <dgm:spPr/>
      <dgm:t>
        <a:bodyPr/>
        <a:lstStyle/>
        <a:p>
          <a:endParaRPr lang="en-GB" sz="1600"/>
        </a:p>
      </dgm:t>
    </dgm:pt>
    <dgm:pt modelId="{9270F738-B311-294E-8ADC-0C8ACDB650D0}" type="pres">
      <dgm:prSet presAssocID="{F73FD760-A7E4-5644-9ADD-B6B1DB6ABC9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1BCCF55-78E6-1A49-9988-B7904776A90C}" type="pres">
      <dgm:prSet presAssocID="{A39D3E26-B136-2D41-9E48-32CBB1D689C9}" presName="hierRoot1" presStyleCnt="0">
        <dgm:presLayoutVars>
          <dgm:hierBranch val="init"/>
        </dgm:presLayoutVars>
      </dgm:prSet>
      <dgm:spPr/>
    </dgm:pt>
    <dgm:pt modelId="{22F905C3-CD0A-6A45-89C4-85C642F5432B}" type="pres">
      <dgm:prSet presAssocID="{A39D3E26-B136-2D41-9E48-32CBB1D689C9}" presName="rootComposite1" presStyleCnt="0"/>
      <dgm:spPr/>
    </dgm:pt>
    <dgm:pt modelId="{9B506198-90EE-864B-A032-933E3F459132}" type="pres">
      <dgm:prSet presAssocID="{A39D3E26-B136-2D41-9E48-32CBB1D689C9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A0AFEB0-72B1-5648-A2A1-AD19EC1FF7D9}" type="pres">
      <dgm:prSet presAssocID="{A39D3E26-B136-2D41-9E48-32CBB1D689C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06FB98D-4301-1D45-8FBA-37192666B734}" type="pres">
      <dgm:prSet presAssocID="{A39D3E26-B136-2D41-9E48-32CBB1D689C9}" presName="hierChild2" presStyleCnt="0"/>
      <dgm:spPr/>
    </dgm:pt>
    <dgm:pt modelId="{0DB78C7A-F401-C944-84FD-BAABD8408913}" type="pres">
      <dgm:prSet presAssocID="{AE94733D-F289-5D44-BA56-0AF88F78EAE6}" presName="Name37" presStyleLbl="parChTrans1D2" presStyleIdx="0" presStyleCnt="5"/>
      <dgm:spPr/>
      <dgm:t>
        <a:bodyPr/>
        <a:lstStyle/>
        <a:p>
          <a:endParaRPr lang="en-US"/>
        </a:p>
      </dgm:t>
    </dgm:pt>
    <dgm:pt modelId="{53753086-A23F-444D-9704-8E8DAC9426D3}" type="pres">
      <dgm:prSet presAssocID="{B57C936B-7FC6-F947-830F-FE4CCAFEEF11}" presName="hierRoot2" presStyleCnt="0">
        <dgm:presLayoutVars>
          <dgm:hierBranch val="init"/>
        </dgm:presLayoutVars>
      </dgm:prSet>
      <dgm:spPr/>
    </dgm:pt>
    <dgm:pt modelId="{50CB3D96-9F91-7E46-9E4D-410F327A0A22}" type="pres">
      <dgm:prSet presAssocID="{B57C936B-7FC6-F947-830F-FE4CCAFEEF11}" presName="rootComposite" presStyleCnt="0"/>
      <dgm:spPr/>
    </dgm:pt>
    <dgm:pt modelId="{C68DA753-4FEA-1E49-8B34-2A10DBA666C6}" type="pres">
      <dgm:prSet presAssocID="{B57C936B-7FC6-F947-830F-FE4CCAFEEF11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2F7108-185E-4142-9C82-9B0181CFE2D2}" type="pres">
      <dgm:prSet presAssocID="{B57C936B-7FC6-F947-830F-FE4CCAFEEF11}" presName="rootConnector" presStyleLbl="node2" presStyleIdx="0" presStyleCnt="4"/>
      <dgm:spPr/>
      <dgm:t>
        <a:bodyPr/>
        <a:lstStyle/>
        <a:p>
          <a:endParaRPr lang="en-US"/>
        </a:p>
      </dgm:t>
    </dgm:pt>
    <dgm:pt modelId="{68B39B13-9912-844F-B884-01FB7C8AD0E3}" type="pres">
      <dgm:prSet presAssocID="{B57C936B-7FC6-F947-830F-FE4CCAFEEF11}" presName="hierChild4" presStyleCnt="0"/>
      <dgm:spPr/>
    </dgm:pt>
    <dgm:pt modelId="{43684948-A67A-2146-B3F1-2019215EDCDF}" type="pres">
      <dgm:prSet presAssocID="{5A5503CE-D4E2-6D4A-86B7-1C992F5223DB}" presName="Name37" presStyleLbl="parChTrans1D3" presStyleIdx="0" presStyleCnt="3"/>
      <dgm:spPr/>
      <dgm:t>
        <a:bodyPr/>
        <a:lstStyle/>
        <a:p>
          <a:endParaRPr lang="en-US"/>
        </a:p>
      </dgm:t>
    </dgm:pt>
    <dgm:pt modelId="{6C9356A8-083B-BB48-A3F7-55F2AF59997D}" type="pres">
      <dgm:prSet presAssocID="{5786C024-7BC6-4D4B-87E5-FBFAE411A8A4}" presName="hierRoot2" presStyleCnt="0">
        <dgm:presLayoutVars>
          <dgm:hierBranch val="init"/>
        </dgm:presLayoutVars>
      </dgm:prSet>
      <dgm:spPr/>
    </dgm:pt>
    <dgm:pt modelId="{D26C92F0-51D8-8A45-88CD-DC555FB57E74}" type="pres">
      <dgm:prSet presAssocID="{5786C024-7BC6-4D4B-87E5-FBFAE411A8A4}" presName="rootComposite" presStyleCnt="0"/>
      <dgm:spPr/>
    </dgm:pt>
    <dgm:pt modelId="{A06B465C-6301-824A-9945-5AE3AD64AB60}" type="pres">
      <dgm:prSet presAssocID="{5786C024-7BC6-4D4B-87E5-FBFAE411A8A4}" presName="rootText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B4F9111-E9F5-AF4C-9C69-FC886543F5F1}" type="pres">
      <dgm:prSet presAssocID="{5786C024-7BC6-4D4B-87E5-FBFAE411A8A4}" presName="rootConnector" presStyleLbl="node3" presStyleIdx="0" presStyleCnt="3"/>
      <dgm:spPr/>
      <dgm:t>
        <a:bodyPr/>
        <a:lstStyle/>
        <a:p>
          <a:endParaRPr lang="en-US"/>
        </a:p>
      </dgm:t>
    </dgm:pt>
    <dgm:pt modelId="{445C1CED-1D97-0444-9E08-DF7E7F763EAD}" type="pres">
      <dgm:prSet presAssocID="{5786C024-7BC6-4D4B-87E5-FBFAE411A8A4}" presName="hierChild4" presStyleCnt="0"/>
      <dgm:spPr/>
    </dgm:pt>
    <dgm:pt modelId="{0818AB85-AA10-BA43-85A7-055FEF69758A}" type="pres">
      <dgm:prSet presAssocID="{E93C25C4-E3E3-1E48-A9AF-6C0947C9C9F1}" presName="Name37" presStyleLbl="parChTrans1D4" presStyleIdx="0" presStyleCnt="6"/>
      <dgm:spPr/>
      <dgm:t>
        <a:bodyPr/>
        <a:lstStyle/>
        <a:p>
          <a:endParaRPr lang="en-US"/>
        </a:p>
      </dgm:t>
    </dgm:pt>
    <dgm:pt modelId="{791AE2E7-498F-C947-917B-30738E53000D}" type="pres">
      <dgm:prSet presAssocID="{04D14F43-7827-B541-B817-ED64B0E60A48}" presName="hierRoot2" presStyleCnt="0">
        <dgm:presLayoutVars>
          <dgm:hierBranch val="init"/>
        </dgm:presLayoutVars>
      </dgm:prSet>
      <dgm:spPr/>
    </dgm:pt>
    <dgm:pt modelId="{4D18C14B-F0CA-114E-B88B-C183033C8E07}" type="pres">
      <dgm:prSet presAssocID="{04D14F43-7827-B541-B817-ED64B0E60A48}" presName="rootComposite" presStyleCnt="0"/>
      <dgm:spPr/>
    </dgm:pt>
    <dgm:pt modelId="{D7A8529B-8507-E647-AEE2-11A3E8E99E44}" type="pres">
      <dgm:prSet presAssocID="{04D14F43-7827-B541-B817-ED64B0E60A48}" presName="rootText" presStyleLbl="node4" presStyleIdx="0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7E72F59-1434-144F-ACE4-A4C65A20795B}" type="pres">
      <dgm:prSet presAssocID="{04D14F43-7827-B541-B817-ED64B0E60A48}" presName="rootConnector" presStyleLbl="node4" presStyleIdx="0" presStyleCnt="6"/>
      <dgm:spPr/>
      <dgm:t>
        <a:bodyPr/>
        <a:lstStyle/>
        <a:p>
          <a:endParaRPr lang="en-US"/>
        </a:p>
      </dgm:t>
    </dgm:pt>
    <dgm:pt modelId="{45216DBD-CCD2-F840-AA65-37B1B5B8A43C}" type="pres">
      <dgm:prSet presAssocID="{04D14F43-7827-B541-B817-ED64B0E60A48}" presName="hierChild4" presStyleCnt="0"/>
      <dgm:spPr/>
    </dgm:pt>
    <dgm:pt modelId="{24AE4842-C511-DE44-AD7C-CB817FEFD542}" type="pres">
      <dgm:prSet presAssocID="{04D14F43-7827-B541-B817-ED64B0E60A48}" presName="hierChild5" presStyleCnt="0"/>
      <dgm:spPr/>
    </dgm:pt>
    <dgm:pt modelId="{47E8552A-4C60-F946-8DCC-DFB68844F24E}" type="pres">
      <dgm:prSet presAssocID="{EC0953EF-E898-374E-865D-07F0951ACC5B}" presName="Name37" presStyleLbl="parChTrans1D4" presStyleIdx="1" presStyleCnt="6"/>
      <dgm:spPr/>
      <dgm:t>
        <a:bodyPr/>
        <a:lstStyle/>
        <a:p>
          <a:endParaRPr lang="en-US"/>
        </a:p>
      </dgm:t>
    </dgm:pt>
    <dgm:pt modelId="{D65EE79E-3851-5542-9501-D095F098D1B7}" type="pres">
      <dgm:prSet presAssocID="{0AF00D9A-B89B-C144-A218-F089EA923F07}" presName="hierRoot2" presStyleCnt="0">
        <dgm:presLayoutVars>
          <dgm:hierBranch val="init"/>
        </dgm:presLayoutVars>
      </dgm:prSet>
      <dgm:spPr/>
    </dgm:pt>
    <dgm:pt modelId="{C53E03BF-739B-AE49-885A-431EDA0DF2BE}" type="pres">
      <dgm:prSet presAssocID="{0AF00D9A-B89B-C144-A218-F089EA923F07}" presName="rootComposite" presStyleCnt="0"/>
      <dgm:spPr/>
    </dgm:pt>
    <dgm:pt modelId="{B39ECE21-5D30-0D49-B3CB-4CBB0121D3C2}" type="pres">
      <dgm:prSet presAssocID="{0AF00D9A-B89B-C144-A218-F089EA923F07}" presName="rootText" presStyleLbl="node4" presStyleIdx="1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B215F35-5836-5C45-B9E8-A5437F74ED52}" type="pres">
      <dgm:prSet presAssocID="{0AF00D9A-B89B-C144-A218-F089EA923F07}" presName="rootConnector" presStyleLbl="node4" presStyleIdx="1" presStyleCnt="6"/>
      <dgm:spPr/>
      <dgm:t>
        <a:bodyPr/>
        <a:lstStyle/>
        <a:p>
          <a:endParaRPr lang="en-US"/>
        </a:p>
      </dgm:t>
    </dgm:pt>
    <dgm:pt modelId="{1E79B312-782A-E64C-9144-B11B7E1DC19D}" type="pres">
      <dgm:prSet presAssocID="{0AF00D9A-B89B-C144-A218-F089EA923F07}" presName="hierChild4" presStyleCnt="0"/>
      <dgm:spPr/>
    </dgm:pt>
    <dgm:pt modelId="{CA80BE02-8737-9F4D-8387-803EA6099883}" type="pres">
      <dgm:prSet presAssocID="{0AF00D9A-B89B-C144-A218-F089EA923F07}" presName="hierChild5" presStyleCnt="0"/>
      <dgm:spPr/>
    </dgm:pt>
    <dgm:pt modelId="{7B6FD561-0BED-C046-A834-DD71C5AEBB16}" type="pres">
      <dgm:prSet presAssocID="{C0B7773B-21A7-244A-92BC-D7A1A754746A}" presName="Name37" presStyleLbl="parChTrans1D4" presStyleIdx="2" presStyleCnt="6"/>
      <dgm:spPr/>
      <dgm:t>
        <a:bodyPr/>
        <a:lstStyle/>
        <a:p>
          <a:endParaRPr lang="en-US"/>
        </a:p>
      </dgm:t>
    </dgm:pt>
    <dgm:pt modelId="{1075955F-64CD-9043-8D1E-ED40EB8C7C46}" type="pres">
      <dgm:prSet presAssocID="{02E49716-431E-3F4B-AD1E-1D3BEEE42B84}" presName="hierRoot2" presStyleCnt="0">
        <dgm:presLayoutVars>
          <dgm:hierBranch val="init"/>
        </dgm:presLayoutVars>
      </dgm:prSet>
      <dgm:spPr/>
    </dgm:pt>
    <dgm:pt modelId="{F0CC1359-381E-854D-8C4A-11A4A9DED330}" type="pres">
      <dgm:prSet presAssocID="{02E49716-431E-3F4B-AD1E-1D3BEEE42B84}" presName="rootComposite" presStyleCnt="0"/>
      <dgm:spPr/>
    </dgm:pt>
    <dgm:pt modelId="{88317A75-1FEC-A146-BDFF-2C779C98D500}" type="pres">
      <dgm:prSet presAssocID="{02E49716-431E-3F4B-AD1E-1D3BEEE42B84}" presName="rootText" presStyleLbl="node4" presStyleIdx="2" presStyleCnt="6" custLinFactNeighborX="2822" custLinFactNeighborY="-1145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DD5875-9E17-374A-9664-C8CB62166F24}" type="pres">
      <dgm:prSet presAssocID="{02E49716-431E-3F4B-AD1E-1D3BEEE42B84}" presName="rootConnector" presStyleLbl="node4" presStyleIdx="2" presStyleCnt="6"/>
      <dgm:spPr/>
      <dgm:t>
        <a:bodyPr/>
        <a:lstStyle/>
        <a:p>
          <a:endParaRPr lang="en-US"/>
        </a:p>
      </dgm:t>
    </dgm:pt>
    <dgm:pt modelId="{923D9AE4-AC13-1F4A-94A1-E28EA01F923F}" type="pres">
      <dgm:prSet presAssocID="{02E49716-431E-3F4B-AD1E-1D3BEEE42B84}" presName="hierChild4" presStyleCnt="0"/>
      <dgm:spPr/>
    </dgm:pt>
    <dgm:pt modelId="{07FA2475-0DF9-114B-AEB0-392AEA6FFEF9}" type="pres">
      <dgm:prSet presAssocID="{02E49716-431E-3F4B-AD1E-1D3BEEE42B84}" presName="hierChild5" presStyleCnt="0"/>
      <dgm:spPr/>
    </dgm:pt>
    <dgm:pt modelId="{DCAD9449-4004-9E4D-A456-3B298BA925BA}" type="pres">
      <dgm:prSet presAssocID="{338E415F-4E56-524A-BBF9-7D74AD3944AB}" presName="Name37" presStyleLbl="parChTrans1D4" presStyleIdx="3" presStyleCnt="6"/>
      <dgm:spPr/>
      <dgm:t>
        <a:bodyPr/>
        <a:lstStyle/>
        <a:p>
          <a:endParaRPr lang="en-US"/>
        </a:p>
      </dgm:t>
    </dgm:pt>
    <dgm:pt modelId="{6E4C908E-C6A7-C44A-AB7D-BB37E1121D13}" type="pres">
      <dgm:prSet presAssocID="{954B8BBB-1CA6-E74F-A41C-775C251CCEB0}" presName="hierRoot2" presStyleCnt="0">
        <dgm:presLayoutVars>
          <dgm:hierBranch val="init"/>
        </dgm:presLayoutVars>
      </dgm:prSet>
      <dgm:spPr/>
    </dgm:pt>
    <dgm:pt modelId="{9CBD1D48-A8B7-AD4F-B00D-E6079D6D7810}" type="pres">
      <dgm:prSet presAssocID="{954B8BBB-1CA6-E74F-A41C-775C251CCEB0}" presName="rootComposite" presStyleCnt="0"/>
      <dgm:spPr/>
    </dgm:pt>
    <dgm:pt modelId="{1D483F43-E06A-FE4E-AEFA-CFC4CD79D297}" type="pres">
      <dgm:prSet presAssocID="{954B8BBB-1CA6-E74F-A41C-775C251CCEB0}" presName="rootText" presStyleLbl="node4" presStyleIdx="3" presStyleCnt="6" custLinFactNeighborX="1797" custLinFactNeighborY="-359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B6BD84D-DD1A-B444-B294-AE5BAC28B1B6}" type="pres">
      <dgm:prSet presAssocID="{954B8BBB-1CA6-E74F-A41C-775C251CCEB0}" presName="rootConnector" presStyleLbl="node4" presStyleIdx="3" presStyleCnt="6"/>
      <dgm:spPr/>
      <dgm:t>
        <a:bodyPr/>
        <a:lstStyle/>
        <a:p>
          <a:endParaRPr lang="en-US"/>
        </a:p>
      </dgm:t>
    </dgm:pt>
    <dgm:pt modelId="{38E8BCB7-83CA-1345-8A29-0C15E0471EB5}" type="pres">
      <dgm:prSet presAssocID="{954B8BBB-1CA6-E74F-A41C-775C251CCEB0}" presName="hierChild4" presStyleCnt="0"/>
      <dgm:spPr/>
    </dgm:pt>
    <dgm:pt modelId="{8A41B58D-713B-F64B-99D0-F7BCF7470353}" type="pres">
      <dgm:prSet presAssocID="{954B8BBB-1CA6-E74F-A41C-775C251CCEB0}" presName="hierChild5" presStyleCnt="0"/>
      <dgm:spPr/>
    </dgm:pt>
    <dgm:pt modelId="{150696A7-81F8-F24D-B823-02EFA9986F62}" type="pres">
      <dgm:prSet presAssocID="{5786C024-7BC6-4D4B-87E5-FBFAE411A8A4}" presName="hierChild5" presStyleCnt="0"/>
      <dgm:spPr/>
    </dgm:pt>
    <dgm:pt modelId="{47990C57-1AF9-1A45-9F0F-8C6C092E997E}" type="pres">
      <dgm:prSet presAssocID="{66A59B04-7056-354D-B536-F06FDBCB5C22}" presName="Name37" presStyleLbl="parChTrans1D3" presStyleIdx="1" presStyleCnt="3"/>
      <dgm:spPr/>
      <dgm:t>
        <a:bodyPr/>
        <a:lstStyle/>
        <a:p>
          <a:endParaRPr lang="en-US"/>
        </a:p>
      </dgm:t>
    </dgm:pt>
    <dgm:pt modelId="{C1354962-68E2-CC40-BBDB-BD4108EC43D5}" type="pres">
      <dgm:prSet presAssocID="{C1772ABB-C6F1-B348-84A1-C0AA574B7AC5}" presName="hierRoot2" presStyleCnt="0">
        <dgm:presLayoutVars>
          <dgm:hierBranch val="init"/>
        </dgm:presLayoutVars>
      </dgm:prSet>
      <dgm:spPr/>
    </dgm:pt>
    <dgm:pt modelId="{4CC0DAE9-2C33-7140-A5D1-297ACFF77FCD}" type="pres">
      <dgm:prSet presAssocID="{C1772ABB-C6F1-B348-84A1-C0AA574B7AC5}" presName="rootComposite" presStyleCnt="0"/>
      <dgm:spPr/>
    </dgm:pt>
    <dgm:pt modelId="{DEE08B1A-F33D-3843-AE79-FC3C57793A00}" type="pres">
      <dgm:prSet presAssocID="{C1772ABB-C6F1-B348-84A1-C0AA574B7AC5}" presName="rootText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91CCD1-D910-8B47-9194-381E2C4A6DB8}" type="pres">
      <dgm:prSet presAssocID="{C1772ABB-C6F1-B348-84A1-C0AA574B7AC5}" presName="rootConnector" presStyleLbl="node3" presStyleIdx="1" presStyleCnt="3"/>
      <dgm:spPr/>
      <dgm:t>
        <a:bodyPr/>
        <a:lstStyle/>
        <a:p>
          <a:endParaRPr lang="en-US"/>
        </a:p>
      </dgm:t>
    </dgm:pt>
    <dgm:pt modelId="{0C7C2B34-36FB-E94E-A01C-C98D0071722A}" type="pres">
      <dgm:prSet presAssocID="{C1772ABB-C6F1-B348-84A1-C0AA574B7AC5}" presName="hierChild4" presStyleCnt="0"/>
      <dgm:spPr/>
    </dgm:pt>
    <dgm:pt modelId="{5DC11900-9169-FB42-B26D-ADB19BE09D5D}" type="pres">
      <dgm:prSet presAssocID="{AD53F84E-05A4-F34B-AA58-B40A1FCB3179}" presName="Name37" presStyleLbl="parChTrans1D4" presStyleIdx="4" presStyleCnt="6"/>
      <dgm:spPr/>
      <dgm:t>
        <a:bodyPr/>
        <a:lstStyle/>
        <a:p>
          <a:endParaRPr lang="en-US"/>
        </a:p>
      </dgm:t>
    </dgm:pt>
    <dgm:pt modelId="{660EB305-643C-A140-9923-98C15875C23E}" type="pres">
      <dgm:prSet presAssocID="{C71A9052-46E3-584C-973A-CA76E591459B}" presName="hierRoot2" presStyleCnt="0">
        <dgm:presLayoutVars>
          <dgm:hierBranch val="init"/>
        </dgm:presLayoutVars>
      </dgm:prSet>
      <dgm:spPr/>
    </dgm:pt>
    <dgm:pt modelId="{C0057379-E371-CB4D-9963-CD69D80B71D9}" type="pres">
      <dgm:prSet presAssocID="{C71A9052-46E3-584C-973A-CA76E591459B}" presName="rootComposite" presStyleCnt="0"/>
      <dgm:spPr/>
    </dgm:pt>
    <dgm:pt modelId="{915540B6-A1C7-3744-83BE-1E591CAFCC32}" type="pres">
      <dgm:prSet presAssocID="{C71A9052-46E3-584C-973A-CA76E591459B}" presName="rootText" presStyleLbl="node4" presStyleIdx="4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318AEB8-151E-044C-9331-62BC1163BE27}" type="pres">
      <dgm:prSet presAssocID="{C71A9052-46E3-584C-973A-CA76E591459B}" presName="rootConnector" presStyleLbl="node4" presStyleIdx="4" presStyleCnt="6"/>
      <dgm:spPr/>
      <dgm:t>
        <a:bodyPr/>
        <a:lstStyle/>
        <a:p>
          <a:endParaRPr lang="en-US"/>
        </a:p>
      </dgm:t>
    </dgm:pt>
    <dgm:pt modelId="{81A26653-8A83-A844-A055-3C316CD7B113}" type="pres">
      <dgm:prSet presAssocID="{C71A9052-46E3-584C-973A-CA76E591459B}" presName="hierChild4" presStyleCnt="0"/>
      <dgm:spPr/>
    </dgm:pt>
    <dgm:pt modelId="{CEE626B0-BC64-B345-98FD-4659D5D6934E}" type="pres">
      <dgm:prSet presAssocID="{C71A9052-46E3-584C-973A-CA76E591459B}" presName="hierChild5" presStyleCnt="0"/>
      <dgm:spPr/>
    </dgm:pt>
    <dgm:pt modelId="{E389DC9F-EC41-2D4B-90A3-1D36D02A1B4A}" type="pres">
      <dgm:prSet presAssocID="{C1772ABB-C6F1-B348-84A1-C0AA574B7AC5}" presName="hierChild5" presStyleCnt="0"/>
      <dgm:spPr/>
    </dgm:pt>
    <dgm:pt modelId="{7606E257-FC56-1441-9ACB-72F9C4502543}" type="pres">
      <dgm:prSet presAssocID="{9559D6A5-5DA9-BE4D-9110-ED731BCE87C1}" presName="Name37" presStyleLbl="parChTrans1D3" presStyleIdx="2" presStyleCnt="3"/>
      <dgm:spPr/>
      <dgm:t>
        <a:bodyPr/>
        <a:lstStyle/>
        <a:p>
          <a:endParaRPr lang="en-US"/>
        </a:p>
      </dgm:t>
    </dgm:pt>
    <dgm:pt modelId="{BF37A2AE-6015-1141-B359-511C332B1F8C}" type="pres">
      <dgm:prSet presAssocID="{F6E9C1A2-C178-2344-8CF2-905189083E7F}" presName="hierRoot2" presStyleCnt="0">
        <dgm:presLayoutVars>
          <dgm:hierBranch val="init"/>
        </dgm:presLayoutVars>
      </dgm:prSet>
      <dgm:spPr/>
    </dgm:pt>
    <dgm:pt modelId="{07C56159-FD74-354C-8AAA-6B97321EB813}" type="pres">
      <dgm:prSet presAssocID="{F6E9C1A2-C178-2344-8CF2-905189083E7F}" presName="rootComposite" presStyleCnt="0"/>
      <dgm:spPr/>
    </dgm:pt>
    <dgm:pt modelId="{776DF7A1-5F02-334D-AAC1-E39C0B4D3DAA}" type="pres">
      <dgm:prSet presAssocID="{F6E9C1A2-C178-2344-8CF2-905189083E7F}" presName="rootText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6D07835-8D0E-C345-9EE0-8A5BC4772B24}" type="pres">
      <dgm:prSet presAssocID="{F6E9C1A2-C178-2344-8CF2-905189083E7F}" presName="rootConnector" presStyleLbl="node3" presStyleIdx="2" presStyleCnt="3"/>
      <dgm:spPr/>
      <dgm:t>
        <a:bodyPr/>
        <a:lstStyle/>
        <a:p>
          <a:endParaRPr lang="en-US"/>
        </a:p>
      </dgm:t>
    </dgm:pt>
    <dgm:pt modelId="{F9793132-E921-E04B-B021-900927697BE7}" type="pres">
      <dgm:prSet presAssocID="{F6E9C1A2-C178-2344-8CF2-905189083E7F}" presName="hierChild4" presStyleCnt="0"/>
      <dgm:spPr/>
    </dgm:pt>
    <dgm:pt modelId="{F1D83485-A705-624E-A753-6D1FA017EE0C}" type="pres">
      <dgm:prSet presAssocID="{331C9E6F-3096-1E4D-8A7E-8E81E206A97C}" presName="Name37" presStyleLbl="parChTrans1D4" presStyleIdx="5" presStyleCnt="6"/>
      <dgm:spPr/>
      <dgm:t>
        <a:bodyPr/>
        <a:lstStyle/>
        <a:p>
          <a:endParaRPr lang="en-US"/>
        </a:p>
      </dgm:t>
    </dgm:pt>
    <dgm:pt modelId="{DAFF1EF2-73EF-404C-8B58-002556384CD5}" type="pres">
      <dgm:prSet presAssocID="{7488C94E-FC6F-614E-B1A3-9ABC8F585308}" presName="hierRoot2" presStyleCnt="0">
        <dgm:presLayoutVars>
          <dgm:hierBranch val="init"/>
        </dgm:presLayoutVars>
      </dgm:prSet>
      <dgm:spPr/>
    </dgm:pt>
    <dgm:pt modelId="{F04733E6-7E05-6743-AD49-8ECCC904536F}" type="pres">
      <dgm:prSet presAssocID="{7488C94E-FC6F-614E-B1A3-9ABC8F585308}" presName="rootComposite" presStyleCnt="0"/>
      <dgm:spPr/>
    </dgm:pt>
    <dgm:pt modelId="{39AAB4BF-A641-8E4C-BD58-D94BBE59795C}" type="pres">
      <dgm:prSet presAssocID="{7488C94E-FC6F-614E-B1A3-9ABC8F585308}" presName="rootText" presStyleLbl="node4" presStyleIdx="5" presStyleCnt="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5DA3F07-00D5-A742-8189-76048943FB30}" type="pres">
      <dgm:prSet presAssocID="{7488C94E-FC6F-614E-B1A3-9ABC8F585308}" presName="rootConnector" presStyleLbl="node4" presStyleIdx="5" presStyleCnt="6"/>
      <dgm:spPr/>
      <dgm:t>
        <a:bodyPr/>
        <a:lstStyle/>
        <a:p>
          <a:endParaRPr lang="en-US"/>
        </a:p>
      </dgm:t>
    </dgm:pt>
    <dgm:pt modelId="{8AC16758-9012-9641-B775-CAAEDF5806B3}" type="pres">
      <dgm:prSet presAssocID="{7488C94E-FC6F-614E-B1A3-9ABC8F585308}" presName="hierChild4" presStyleCnt="0"/>
      <dgm:spPr/>
    </dgm:pt>
    <dgm:pt modelId="{326968A4-A3B6-5942-8E1F-F837CBD3C599}" type="pres">
      <dgm:prSet presAssocID="{7488C94E-FC6F-614E-B1A3-9ABC8F585308}" presName="hierChild5" presStyleCnt="0"/>
      <dgm:spPr/>
    </dgm:pt>
    <dgm:pt modelId="{7B19AFB0-0D0A-1044-BD10-6CAE279E5A3F}" type="pres">
      <dgm:prSet presAssocID="{F6E9C1A2-C178-2344-8CF2-905189083E7F}" presName="hierChild5" presStyleCnt="0"/>
      <dgm:spPr/>
    </dgm:pt>
    <dgm:pt modelId="{A2FEBB63-90D3-0B4A-BBF8-143A86FB092A}" type="pres">
      <dgm:prSet presAssocID="{B57C936B-7FC6-F947-830F-FE4CCAFEEF11}" presName="hierChild5" presStyleCnt="0"/>
      <dgm:spPr/>
    </dgm:pt>
    <dgm:pt modelId="{23A7085F-EE07-0849-8283-8C5EF77018B7}" type="pres">
      <dgm:prSet presAssocID="{96C8D6C4-648C-4E4C-9A2E-4F23CAA4AB89}" presName="Name37" presStyleLbl="parChTrans1D2" presStyleIdx="1" presStyleCnt="5"/>
      <dgm:spPr/>
      <dgm:t>
        <a:bodyPr/>
        <a:lstStyle/>
        <a:p>
          <a:endParaRPr lang="en-US"/>
        </a:p>
      </dgm:t>
    </dgm:pt>
    <dgm:pt modelId="{3ED4D40E-EB06-CF46-B4D3-A76214FAE003}" type="pres">
      <dgm:prSet presAssocID="{07194E1C-16DB-E349-BAA9-CD70EB03E10D}" presName="hierRoot2" presStyleCnt="0">
        <dgm:presLayoutVars>
          <dgm:hierBranch val="init"/>
        </dgm:presLayoutVars>
      </dgm:prSet>
      <dgm:spPr/>
    </dgm:pt>
    <dgm:pt modelId="{04E77B60-8145-7045-9C25-08AE7B7FB0F6}" type="pres">
      <dgm:prSet presAssocID="{07194E1C-16DB-E349-BAA9-CD70EB03E10D}" presName="rootComposite" presStyleCnt="0"/>
      <dgm:spPr/>
    </dgm:pt>
    <dgm:pt modelId="{939DAB51-A807-0C41-9B9E-4BD7EAD9F060}" type="pres">
      <dgm:prSet presAssocID="{07194E1C-16DB-E349-BAA9-CD70EB03E10D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EC30AD6-A14C-AC4C-B9F4-CD5DC818C63F}" type="pres">
      <dgm:prSet presAssocID="{07194E1C-16DB-E349-BAA9-CD70EB03E10D}" presName="rootConnector" presStyleLbl="node2" presStyleIdx="1" presStyleCnt="4"/>
      <dgm:spPr/>
      <dgm:t>
        <a:bodyPr/>
        <a:lstStyle/>
        <a:p>
          <a:endParaRPr lang="en-US"/>
        </a:p>
      </dgm:t>
    </dgm:pt>
    <dgm:pt modelId="{21C4516D-16D2-BD4A-A85B-32530F95144F}" type="pres">
      <dgm:prSet presAssocID="{07194E1C-16DB-E349-BAA9-CD70EB03E10D}" presName="hierChild4" presStyleCnt="0"/>
      <dgm:spPr/>
    </dgm:pt>
    <dgm:pt modelId="{2295B1E5-A472-FD4E-96CB-6B0ED094BBB1}" type="pres">
      <dgm:prSet presAssocID="{07194E1C-16DB-E349-BAA9-CD70EB03E10D}" presName="hierChild5" presStyleCnt="0"/>
      <dgm:spPr/>
    </dgm:pt>
    <dgm:pt modelId="{495C2BA1-2D9C-0A45-9C08-669717A35341}" type="pres">
      <dgm:prSet presAssocID="{A389C3A8-9F12-B942-8067-E673A662C82E}" presName="Name37" presStyleLbl="parChTrans1D2" presStyleIdx="2" presStyleCnt="5"/>
      <dgm:spPr/>
      <dgm:t>
        <a:bodyPr/>
        <a:lstStyle/>
        <a:p>
          <a:endParaRPr lang="en-US"/>
        </a:p>
      </dgm:t>
    </dgm:pt>
    <dgm:pt modelId="{3394933E-9667-4541-B668-9DBAA478EBF2}" type="pres">
      <dgm:prSet presAssocID="{4AC035C0-0E2A-8C4F-A585-8FCA4E586191}" presName="hierRoot2" presStyleCnt="0">
        <dgm:presLayoutVars>
          <dgm:hierBranch val="init"/>
        </dgm:presLayoutVars>
      </dgm:prSet>
      <dgm:spPr/>
    </dgm:pt>
    <dgm:pt modelId="{F2CFCD76-9B8F-FC4D-A4BB-5C0FFCF2D721}" type="pres">
      <dgm:prSet presAssocID="{4AC035C0-0E2A-8C4F-A585-8FCA4E586191}" presName="rootComposite" presStyleCnt="0"/>
      <dgm:spPr/>
    </dgm:pt>
    <dgm:pt modelId="{2CAE77F5-0717-AC41-B733-B01D6AC4134C}" type="pres">
      <dgm:prSet presAssocID="{4AC035C0-0E2A-8C4F-A585-8FCA4E586191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B246E0-F251-3442-9402-87595C1FA1DF}" type="pres">
      <dgm:prSet presAssocID="{4AC035C0-0E2A-8C4F-A585-8FCA4E586191}" presName="rootConnector" presStyleLbl="node2" presStyleIdx="2" presStyleCnt="4"/>
      <dgm:spPr/>
      <dgm:t>
        <a:bodyPr/>
        <a:lstStyle/>
        <a:p>
          <a:endParaRPr lang="en-US"/>
        </a:p>
      </dgm:t>
    </dgm:pt>
    <dgm:pt modelId="{EB2B1DC7-98F6-544F-80B5-E8E0C6DA6A62}" type="pres">
      <dgm:prSet presAssocID="{4AC035C0-0E2A-8C4F-A585-8FCA4E586191}" presName="hierChild4" presStyleCnt="0"/>
      <dgm:spPr/>
    </dgm:pt>
    <dgm:pt modelId="{E9F2EBD5-F4F3-9D46-BE64-9B44ABBDEC75}" type="pres">
      <dgm:prSet presAssocID="{4AC035C0-0E2A-8C4F-A585-8FCA4E586191}" presName="hierChild5" presStyleCnt="0"/>
      <dgm:spPr/>
    </dgm:pt>
    <dgm:pt modelId="{C85B364F-B134-204E-9ADF-E7EBDCFE12B0}" type="pres">
      <dgm:prSet presAssocID="{44A018B0-8551-AC47-B766-6E15A76DD76E}" presName="Name37" presStyleLbl="parChTrans1D2" presStyleIdx="3" presStyleCnt="5"/>
      <dgm:spPr/>
      <dgm:t>
        <a:bodyPr/>
        <a:lstStyle/>
        <a:p>
          <a:endParaRPr lang="en-US"/>
        </a:p>
      </dgm:t>
    </dgm:pt>
    <dgm:pt modelId="{52C72FCB-A95C-C34C-9DCE-8A16B93E96F9}" type="pres">
      <dgm:prSet presAssocID="{8C794B29-CBAD-DE4D-A8E0-1E806A8EE7CA}" presName="hierRoot2" presStyleCnt="0">
        <dgm:presLayoutVars>
          <dgm:hierBranch val="init"/>
        </dgm:presLayoutVars>
      </dgm:prSet>
      <dgm:spPr/>
    </dgm:pt>
    <dgm:pt modelId="{3176085A-E72D-9F4E-96B5-4ED2204E64AF}" type="pres">
      <dgm:prSet presAssocID="{8C794B29-CBAD-DE4D-A8E0-1E806A8EE7CA}" presName="rootComposite" presStyleCnt="0"/>
      <dgm:spPr/>
    </dgm:pt>
    <dgm:pt modelId="{DD878E5B-AFCD-8146-842A-0C7F40ADFCEF}" type="pres">
      <dgm:prSet presAssocID="{8C794B29-CBAD-DE4D-A8E0-1E806A8EE7CA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A9655B-48DC-7B4A-A3E5-812D766189C1}" type="pres">
      <dgm:prSet presAssocID="{8C794B29-CBAD-DE4D-A8E0-1E806A8EE7CA}" presName="rootConnector" presStyleLbl="node2" presStyleIdx="3" presStyleCnt="4"/>
      <dgm:spPr/>
      <dgm:t>
        <a:bodyPr/>
        <a:lstStyle/>
        <a:p>
          <a:endParaRPr lang="en-US"/>
        </a:p>
      </dgm:t>
    </dgm:pt>
    <dgm:pt modelId="{2C861841-AD5D-8A43-AC78-4C82042877BB}" type="pres">
      <dgm:prSet presAssocID="{8C794B29-CBAD-DE4D-A8E0-1E806A8EE7CA}" presName="hierChild4" presStyleCnt="0"/>
      <dgm:spPr/>
    </dgm:pt>
    <dgm:pt modelId="{43094EDB-8DEF-BE46-9698-EAA1ED308909}" type="pres">
      <dgm:prSet presAssocID="{8C794B29-CBAD-DE4D-A8E0-1E806A8EE7CA}" presName="hierChild5" presStyleCnt="0"/>
      <dgm:spPr/>
    </dgm:pt>
    <dgm:pt modelId="{839E7E5F-B78E-3C48-A666-B8DF32CD4312}" type="pres">
      <dgm:prSet presAssocID="{A39D3E26-B136-2D41-9E48-32CBB1D689C9}" presName="hierChild3" presStyleCnt="0"/>
      <dgm:spPr/>
    </dgm:pt>
    <dgm:pt modelId="{1E5D4C9C-AB41-8A43-A350-E1FBC87D5C60}" type="pres">
      <dgm:prSet presAssocID="{AB84BE71-CA03-E442-9930-0668766AA86D}" presName="Name111" presStyleLbl="parChTrans1D2" presStyleIdx="4" presStyleCnt="5"/>
      <dgm:spPr/>
      <dgm:t>
        <a:bodyPr/>
        <a:lstStyle/>
        <a:p>
          <a:endParaRPr lang="en-US"/>
        </a:p>
      </dgm:t>
    </dgm:pt>
    <dgm:pt modelId="{9AEB115D-BB7B-334A-B623-1C4A0E614620}" type="pres">
      <dgm:prSet presAssocID="{F6C3F010-4F0A-B94C-885D-D398905A4FF6}" presName="hierRoot3" presStyleCnt="0">
        <dgm:presLayoutVars>
          <dgm:hierBranch val="init"/>
        </dgm:presLayoutVars>
      </dgm:prSet>
      <dgm:spPr/>
    </dgm:pt>
    <dgm:pt modelId="{3CF75280-6B60-5546-A2EC-64079267BD81}" type="pres">
      <dgm:prSet presAssocID="{F6C3F010-4F0A-B94C-885D-D398905A4FF6}" presName="rootComposite3" presStyleCnt="0"/>
      <dgm:spPr/>
    </dgm:pt>
    <dgm:pt modelId="{79DB3395-1E25-DB49-8D1B-23271D0D7FE4}" type="pres">
      <dgm:prSet presAssocID="{F6C3F010-4F0A-B94C-885D-D398905A4FF6}" presName="rootText3" presStyleLbl="asst1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DB6A65D-207E-5348-A99D-6D942EAAC292}" type="pres">
      <dgm:prSet presAssocID="{F6C3F010-4F0A-B94C-885D-D398905A4FF6}" presName="rootConnector3" presStyleLbl="asst1" presStyleIdx="0" presStyleCnt="1"/>
      <dgm:spPr/>
      <dgm:t>
        <a:bodyPr/>
        <a:lstStyle/>
        <a:p>
          <a:endParaRPr lang="en-US"/>
        </a:p>
      </dgm:t>
    </dgm:pt>
    <dgm:pt modelId="{234515E4-0B7C-6646-9BF3-E025B0F7F0B8}" type="pres">
      <dgm:prSet presAssocID="{F6C3F010-4F0A-B94C-885D-D398905A4FF6}" presName="hierChild6" presStyleCnt="0"/>
      <dgm:spPr/>
    </dgm:pt>
    <dgm:pt modelId="{E90BCA25-6FAF-6C42-BFCE-04F18C41A2EC}" type="pres">
      <dgm:prSet presAssocID="{F6C3F010-4F0A-B94C-885D-D398905A4FF6}" presName="hierChild7" presStyleCnt="0"/>
      <dgm:spPr/>
    </dgm:pt>
  </dgm:ptLst>
  <dgm:cxnLst>
    <dgm:cxn modelId="{8390AE14-EB22-794D-A693-369DD704591B}" srcId="{F6E9C1A2-C178-2344-8CF2-905189083E7F}" destId="{7488C94E-FC6F-614E-B1A3-9ABC8F585308}" srcOrd="0" destOrd="0" parTransId="{331C9E6F-3096-1E4D-8A7E-8E81E206A97C}" sibTransId="{F6F61B30-F098-0F41-82EE-5F7D26BCE4A7}"/>
    <dgm:cxn modelId="{401FF052-B0B5-1A42-AC6F-ADDB40E9AEE3}" type="presOf" srcId="{8C794B29-CBAD-DE4D-A8E0-1E806A8EE7CA}" destId="{DD878E5B-AFCD-8146-842A-0C7F40ADFCEF}" srcOrd="0" destOrd="0" presId="urn:microsoft.com/office/officeart/2005/8/layout/orgChart1"/>
    <dgm:cxn modelId="{86230795-A359-054E-99FF-B2DBBCB26A6C}" type="presOf" srcId="{EC0953EF-E898-374E-865D-07F0951ACC5B}" destId="{47E8552A-4C60-F946-8DCC-DFB68844F24E}" srcOrd="0" destOrd="0" presId="urn:microsoft.com/office/officeart/2005/8/layout/orgChart1"/>
    <dgm:cxn modelId="{12E7CCEE-92E1-A447-96BA-2ADE6D24E75D}" type="presOf" srcId="{9559D6A5-5DA9-BE4D-9110-ED731BCE87C1}" destId="{7606E257-FC56-1441-9ACB-72F9C4502543}" srcOrd="0" destOrd="0" presId="urn:microsoft.com/office/officeart/2005/8/layout/orgChart1"/>
    <dgm:cxn modelId="{348BE725-07A0-5B42-A123-A649AA95D48F}" type="presOf" srcId="{F6C3F010-4F0A-B94C-885D-D398905A4FF6}" destId="{5DB6A65D-207E-5348-A99D-6D942EAAC292}" srcOrd="1" destOrd="0" presId="urn:microsoft.com/office/officeart/2005/8/layout/orgChart1"/>
    <dgm:cxn modelId="{A7FE39B5-826F-7C4D-9097-420E6D5514DF}" type="presOf" srcId="{4AC035C0-0E2A-8C4F-A585-8FCA4E586191}" destId="{50B246E0-F251-3442-9402-87595C1FA1DF}" srcOrd="1" destOrd="0" presId="urn:microsoft.com/office/officeart/2005/8/layout/orgChart1"/>
    <dgm:cxn modelId="{B9546ADE-B9D0-804A-92A8-2C486BF61E04}" type="presOf" srcId="{C0B7773B-21A7-244A-92BC-D7A1A754746A}" destId="{7B6FD561-0BED-C046-A834-DD71C5AEBB16}" srcOrd="0" destOrd="0" presId="urn:microsoft.com/office/officeart/2005/8/layout/orgChart1"/>
    <dgm:cxn modelId="{246A430C-0245-C447-94FF-3997812B151F}" srcId="{A39D3E26-B136-2D41-9E48-32CBB1D689C9}" destId="{4AC035C0-0E2A-8C4F-A585-8FCA4E586191}" srcOrd="3" destOrd="0" parTransId="{A389C3A8-9F12-B942-8067-E673A662C82E}" sibTransId="{FBCA7AD4-88ED-1C40-AC9F-CF97D677C868}"/>
    <dgm:cxn modelId="{B014F630-E283-0D49-B74E-591BDBDAECEC}" type="presOf" srcId="{07194E1C-16DB-E349-BAA9-CD70EB03E10D}" destId="{9EC30AD6-A14C-AC4C-B9F4-CD5DC818C63F}" srcOrd="1" destOrd="0" presId="urn:microsoft.com/office/officeart/2005/8/layout/orgChart1"/>
    <dgm:cxn modelId="{8264D1E8-2A4A-7144-A6E4-7A306F8F619D}" type="presOf" srcId="{7488C94E-FC6F-614E-B1A3-9ABC8F585308}" destId="{39AAB4BF-A641-8E4C-BD58-D94BBE59795C}" srcOrd="0" destOrd="0" presId="urn:microsoft.com/office/officeart/2005/8/layout/orgChart1"/>
    <dgm:cxn modelId="{E28B73C3-2D71-5E4C-B638-584C6C4F2D04}" type="presOf" srcId="{F6E9C1A2-C178-2344-8CF2-905189083E7F}" destId="{776DF7A1-5F02-334D-AAC1-E39C0B4D3DAA}" srcOrd="0" destOrd="0" presId="urn:microsoft.com/office/officeart/2005/8/layout/orgChart1"/>
    <dgm:cxn modelId="{51F61C4D-21F0-064B-9D96-0496B54406AF}" type="presOf" srcId="{02E49716-431E-3F4B-AD1E-1D3BEEE42B84}" destId="{21DD5875-9E17-374A-9664-C8CB62166F24}" srcOrd="1" destOrd="0" presId="urn:microsoft.com/office/officeart/2005/8/layout/orgChart1"/>
    <dgm:cxn modelId="{54D020C3-BA23-9C49-B77B-78B50AC6060D}" type="presOf" srcId="{F6E9C1A2-C178-2344-8CF2-905189083E7F}" destId="{B6D07835-8D0E-C345-9EE0-8A5BC4772B24}" srcOrd="1" destOrd="0" presId="urn:microsoft.com/office/officeart/2005/8/layout/orgChart1"/>
    <dgm:cxn modelId="{5457D0A1-75F3-0747-9FC6-4B9AADDC128D}" type="presOf" srcId="{0AF00D9A-B89B-C144-A218-F089EA923F07}" destId="{2B215F35-5836-5C45-B9E8-A5437F74ED52}" srcOrd="1" destOrd="0" presId="urn:microsoft.com/office/officeart/2005/8/layout/orgChart1"/>
    <dgm:cxn modelId="{DCB318D3-6ACD-4B4B-850B-B99C0BC85E8F}" srcId="{A39D3E26-B136-2D41-9E48-32CBB1D689C9}" destId="{07194E1C-16DB-E349-BAA9-CD70EB03E10D}" srcOrd="2" destOrd="0" parTransId="{96C8D6C4-648C-4E4C-9A2E-4F23CAA4AB89}" sibTransId="{85A4EAF5-2D3D-4D44-BFE5-235076F18AE7}"/>
    <dgm:cxn modelId="{168A9782-3CF6-2248-8342-2D95FC55BFE2}" srcId="{5786C024-7BC6-4D4B-87E5-FBFAE411A8A4}" destId="{0AF00D9A-B89B-C144-A218-F089EA923F07}" srcOrd="1" destOrd="0" parTransId="{EC0953EF-E898-374E-865D-07F0951ACC5B}" sibTransId="{0EDE2FB7-66FD-DB40-BF3C-C9D219BD0FA1}"/>
    <dgm:cxn modelId="{74B766AA-78A6-5B45-98F4-FCDF76B6106F}" type="presOf" srcId="{07194E1C-16DB-E349-BAA9-CD70EB03E10D}" destId="{939DAB51-A807-0C41-9B9E-4BD7EAD9F060}" srcOrd="0" destOrd="0" presId="urn:microsoft.com/office/officeart/2005/8/layout/orgChart1"/>
    <dgm:cxn modelId="{E3B630A9-CFE5-534F-9F12-0445A2330F2D}" type="presOf" srcId="{AE94733D-F289-5D44-BA56-0AF88F78EAE6}" destId="{0DB78C7A-F401-C944-84FD-BAABD8408913}" srcOrd="0" destOrd="0" presId="urn:microsoft.com/office/officeart/2005/8/layout/orgChart1"/>
    <dgm:cxn modelId="{75E3CADD-42E0-8D43-8524-D52F095BC9D3}" type="presOf" srcId="{331C9E6F-3096-1E4D-8A7E-8E81E206A97C}" destId="{F1D83485-A705-624E-A753-6D1FA017EE0C}" srcOrd="0" destOrd="0" presId="urn:microsoft.com/office/officeart/2005/8/layout/orgChart1"/>
    <dgm:cxn modelId="{6A0CAB2C-467A-E34C-941A-7972B5B750A2}" type="presOf" srcId="{44A018B0-8551-AC47-B766-6E15A76DD76E}" destId="{C85B364F-B134-204E-9ADF-E7EBDCFE12B0}" srcOrd="0" destOrd="0" presId="urn:microsoft.com/office/officeart/2005/8/layout/orgChart1"/>
    <dgm:cxn modelId="{6311DF29-08F7-C44E-B216-8B49555E57B4}" srcId="{B57C936B-7FC6-F947-830F-FE4CCAFEEF11}" destId="{F6E9C1A2-C178-2344-8CF2-905189083E7F}" srcOrd="2" destOrd="0" parTransId="{9559D6A5-5DA9-BE4D-9110-ED731BCE87C1}" sibTransId="{C11F8BEC-44F2-E34E-9842-B4446EA77B44}"/>
    <dgm:cxn modelId="{FC8BA4B6-EEC5-2A43-8E56-5FEE4AEE3E4D}" srcId="{5786C024-7BC6-4D4B-87E5-FBFAE411A8A4}" destId="{02E49716-431E-3F4B-AD1E-1D3BEEE42B84}" srcOrd="2" destOrd="0" parTransId="{C0B7773B-21A7-244A-92BC-D7A1A754746A}" sibTransId="{904BFC5C-C93D-4246-A783-73AE575090C3}"/>
    <dgm:cxn modelId="{4F3A15CF-4EA2-E24C-A4A8-FAB77336F6EC}" type="presOf" srcId="{B57C936B-7FC6-F947-830F-FE4CCAFEEF11}" destId="{A22F7108-185E-4142-9C82-9B0181CFE2D2}" srcOrd="1" destOrd="0" presId="urn:microsoft.com/office/officeart/2005/8/layout/orgChart1"/>
    <dgm:cxn modelId="{FB52B779-40E1-254B-A2A0-7381FF264DB9}" srcId="{F73FD760-A7E4-5644-9ADD-B6B1DB6ABC9C}" destId="{A39D3E26-B136-2D41-9E48-32CBB1D689C9}" srcOrd="0" destOrd="0" parTransId="{EBB46FEF-83A9-9E42-8E10-1AF325EB098A}" sibTransId="{CCF4045E-0D29-A645-A980-A0B04E25351A}"/>
    <dgm:cxn modelId="{F8594686-4F70-B549-86F0-A6DBDDF6C6BD}" type="presOf" srcId="{5786C024-7BC6-4D4B-87E5-FBFAE411A8A4}" destId="{5B4F9111-E9F5-AF4C-9C69-FC886543F5F1}" srcOrd="1" destOrd="0" presId="urn:microsoft.com/office/officeart/2005/8/layout/orgChart1"/>
    <dgm:cxn modelId="{AB48261D-2DBC-7C41-BF82-51166C5FE537}" type="presOf" srcId="{04D14F43-7827-B541-B817-ED64B0E60A48}" destId="{D7A8529B-8507-E647-AEE2-11A3E8E99E44}" srcOrd="0" destOrd="0" presId="urn:microsoft.com/office/officeart/2005/8/layout/orgChart1"/>
    <dgm:cxn modelId="{430D2D1A-2F25-444D-B74E-72B9818293D8}" srcId="{B57C936B-7FC6-F947-830F-FE4CCAFEEF11}" destId="{C1772ABB-C6F1-B348-84A1-C0AA574B7AC5}" srcOrd="1" destOrd="0" parTransId="{66A59B04-7056-354D-B536-F06FDBCB5C22}" sibTransId="{F13F4555-63EE-CB41-870A-1A9E338F5269}"/>
    <dgm:cxn modelId="{39C1804E-338E-584E-95C8-D0CBFC20290F}" srcId="{C1772ABB-C6F1-B348-84A1-C0AA574B7AC5}" destId="{C71A9052-46E3-584C-973A-CA76E591459B}" srcOrd="0" destOrd="0" parTransId="{AD53F84E-05A4-F34B-AA58-B40A1FCB3179}" sibTransId="{6B85D48F-B0BA-A64E-BD20-7461C1F3FDDD}"/>
    <dgm:cxn modelId="{344ECFE3-2ADE-5D40-9A46-15536B4A218C}" type="presOf" srcId="{F6C3F010-4F0A-B94C-885D-D398905A4FF6}" destId="{79DB3395-1E25-DB49-8D1B-23271D0D7FE4}" srcOrd="0" destOrd="0" presId="urn:microsoft.com/office/officeart/2005/8/layout/orgChart1"/>
    <dgm:cxn modelId="{AAA8D9EA-B06A-F947-A639-5823AE648662}" type="presOf" srcId="{C1772ABB-C6F1-B348-84A1-C0AA574B7AC5}" destId="{DEE08B1A-F33D-3843-AE79-FC3C57793A00}" srcOrd="0" destOrd="0" presId="urn:microsoft.com/office/officeart/2005/8/layout/orgChart1"/>
    <dgm:cxn modelId="{4CFDCB56-FDC0-2641-91F7-23268EFFB488}" type="presOf" srcId="{02E49716-431E-3F4B-AD1E-1D3BEEE42B84}" destId="{88317A75-1FEC-A146-BDFF-2C779C98D500}" srcOrd="0" destOrd="0" presId="urn:microsoft.com/office/officeart/2005/8/layout/orgChart1"/>
    <dgm:cxn modelId="{CD217935-84D4-1641-8271-0AB7E05EF14B}" type="presOf" srcId="{338E415F-4E56-524A-BBF9-7D74AD3944AB}" destId="{DCAD9449-4004-9E4D-A456-3B298BA925BA}" srcOrd="0" destOrd="0" presId="urn:microsoft.com/office/officeart/2005/8/layout/orgChart1"/>
    <dgm:cxn modelId="{CB177182-8E69-A447-AC85-66B437D6EEDA}" type="presOf" srcId="{F73FD760-A7E4-5644-9ADD-B6B1DB6ABC9C}" destId="{9270F738-B311-294E-8ADC-0C8ACDB650D0}" srcOrd="0" destOrd="0" presId="urn:microsoft.com/office/officeart/2005/8/layout/orgChart1"/>
    <dgm:cxn modelId="{27973717-C1B1-444E-BCBB-B9871081D90B}" type="presOf" srcId="{954B8BBB-1CA6-E74F-A41C-775C251CCEB0}" destId="{1D483F43-E06A-FE4E-AEFA-CFC4CD79D297}" srcOrd="0" destOrd="0" presId="urn:microsoft.com/office/officeart/2005/8/layout/orgChart1"/>
    <dgm:cxn modelId="{F82FE01C-966C-2541-8632-0324FDE034DE}" srcId="{A39D3E26-B136-2D41-9E48-32CBB1D689C9}" destId="{B57C936B-7FC6-F947-830F-FE4CCAFEEF11}" srcOrd="1" destOrd="0" parTransId="{AE94733D-F289-5D44-BA56-0AF88F78EAE6}" sibTransId="{4D8DE9DB-D5B9-0F48-9F4E-F0650D745D2C}"/>
    <dgm:cxn modelId="{33263805-B14B-2747-BB80-C68D5FF4B1B2}" type="presOf" srcId="{954B8BBB-1CA6-E74F-A41C-775C251CCEB0}" destId="{FB6BD84D-DD1A-B444-B294-AE5BAC28B1B6}" srcOrd="1" destOrd="0" presId="urn:microsoft.com/office/officeart/2005/8/layout/orgChart1"/>
    <dgm:cxn modelId="{9FDD3D22-17D1-EC49-9B9B-53810436A9A0}" type="presOf" srcId="{AD53F84E-05A4-F34B-AA58-B40A1FCB3179}" destId="{5DC11900-9169-FB42-B26D-ADB19BE09D5D}" srcOrd="0" destOrd="0" presId="urn:microsoft.com/office/officeart/2005/8/layout/orgChart1"/>
    <dgm:cxn modelId="{E8AE47EE-E7A2-F646-90BF-06817BB7A2AF}" srcId="{5786C024-7BC6-4D4B-87E5-FBFAE411A8A4}" destId="{04D14F43-7827-B541-B817-ED64B0E60A48}" srcOrd="0" destOrd="0" parTransId="{E93C25C4-E3E3-1E48-A9AF-6C0947C9C9F1}" sibTransId="{2D8532AA-5A27-5441-B6AD-189E9BE4091C}"/>
    <dgm:cxn modelId="{34C42CF2-69E1-094E-8225-AF886BC5C6AD}" type="presOf" srcId="{AB84BE71-CA03-E442-9930-0668766AA86D}" destId="{1E5D4C9C-AB41-8A43-A350-E1FBC87D5C60}" srcOrd="0" destOrd="0" presId="urn:microsoft.com/office/officeart/2005/8/layout/orgChart1"/>
    <dgm:cxn modelId="{D731B23D-9C00-3C47-9D95-00679080A38F}" type="presOf" srcId="{A389C3A8-9F12-B942-8067-E673A662C82E}" destId="{495C2BA1-2D9C-0A45-9C08-669717A35341}" srcOrd="0" destOrd="0" presId="urn:microsoft.com/office/officeart/2005/8/layout/orgChart1"/>
    <dgm:cxn modelId="{5DCDEE2B-29E0-434F-A3D7-7B302F26C669}" type="presOf" srcId="{96C8D6C4-648C-4E4C-9A2E-4F23CAA4AB89}" destId="{23A7085F-EE07-0849-8283-8C5EF77018B7}" srcOrd="0" destOrd="0" presId="urn:microsoft.com/office/officeart/2005/8/layout/orgChart1"/>
    <dgm:cxn modelId="{604610BF-A2B5-6540-975C-6FA8EFC73484}" type="presOf" srcId="{B57C936B-7FC6-F947-830F-FE4CCAFEEF11}" destId="{C68DA753-4FEA-1E49-8B34-2A10DBA666C6}" srcOrd="0" destOrd="0" presId="urn:microsoft.com/office/officeart/2005/8/layout/orgChart1"/>
    <dgm:cxn modelId="{4B5249EA-B3E3-A143-BF7F-142D0CB17E19}" type="presOf" srcId="{5A5503CE-D4E2-6D4A-86B7-1C992F5223DB}" destId="{43684948-A67A-2146-B3F1-2019215EDCDF}" srcOrd="0" destOrd="0" presId="urn:microsoft.com/office/officeart/2005/8/layout/orgChart1"/>
    <dgm:cxn modelId="{C5C4A51F-1BE6-DE44-82DE-A3763BB318FE}" type="presOf" srcId="{E93C25C4-E3E3-1E48-A9AF-6C0947C9C9F1}" destId="{0818AB85-AA10-BA43-85A7-055FEF69758A}" srcOrd="0" destOrd="0" presId="urn:microsoft.com/office/officeart/2005/8/layout/orgChart1"/>
    <dgm:cxn modelId="{7B5C6851-025E-D74B-8647-5EEE7B3264CD}" type="presOf" srcId="{4AC035C0-0E2A-8C4F-A585-8FCA4E586191}" destId="{2CAE77F5-0717-AC41-B733-B01D6AC4134C}" srcOrd="0" destOrd="0" presId="urn:microsoft.com/office/officeart/2005/8/layout/orgChart1"/>
    <dgm:cxn modelId="{6E168E81-0AA5-C447-A6B4-F85242C7922F}" type="presOf" srcId="{7488C94E-FC6F-614E-B1A3-9ABC8F585308}" destId="{B5DA3F07-00D5-A742-8189-76048943FB30}" srcOrd="1" destOrd="0" presId="urn:microsoft.com/office/officeart/2005/8/layout/orgChart1"/>
    <dgm:cxn modelId="{CA313941-D1E8-3C44-B13A-380F3907A118}" type="presOf" srcId="{C71A9052-46E3-584C-973A-CA76E591459B}" destId="{0318AEB8-151E-044C-9331-62BC1163BE27}" srcOrd="1" destOrd="0" presId="urn:microsoft.com/office/officeart/2005/8/layout/orgChart1"/>
    <dgm:cxn modelId="{9FD75354-70FD-0D49-B3EB-BD133F41818F}" srcId="{5786C024-7BC6-4D4B-87E5-FBFAE411A8A4}" destId="{954B8BBB-1CA6-E74F-A41C-775C251CCEB0}" srcOrd="3" destOrd="0" parTransId="{338E415F-4E56-524A-BBF9-7D74AD3944AB}" sibTransId="{E1CB6B8B-98A6-2642-8713-35DE5600C589}"/>
    <dgm:cxn modelId="{C746086A-21F9-C143-AEE6-D01F01DA24F5}" type="presOf" srcId="{66A59B04-7056-354D-B536-F06FDBCB5C22}" destId="{47990C57-1AF9-1A45-9F0F-8C6C092E997E}" srcOrd="0" destOrd="0" presId="urn:microsoft.com/office/officeart/2005/8/layout/orgChart1"/>
    <dgm:cxn modelId="{402B345A-670F-A24A-8135-970C7D44B570}" srcId="{B57C936B-7FC6-F947-830F-FE4CCAFEEF11}" destId="{5786C024-7BC6-4D4B-87E5-FBFAE411A8A4}" srcOrd="0" destOrd="0" parTransId="{5A5503CE-D4E2-6D4A-86B7-1C992F5223DB}" sibTransId="{808DA97D-B6AB-3E40-9BB9-E4AFF5D18046}"/>
    <dgm:cxn modelId="{513CE04E-3FA7-DE48-B3DC-9B88F5CEC432}" srcId="{A39D3E26-B136-2D41-9E48-32CBB1D689C9}" destId="{F6C3F010-4F0A-B94C-885D-D398905A4FF6}" srcOrd="0" destOrd="0" parTransId="{AB84BE71-CA03-E442-9930-0668766AA86D}" sibTransId="{5E18441D-C40F-0749-91EA-A5912C78F27E}"/>
    <dgm:cxn modelId="{45275C3B-7A67-9847-A386-1EAB09E54532}" type="presOf" srcId="{04D14F43-7827-B541-B817-ED64B0E60A48}" destId="{37E72F59-1434-144F-ACE4-A4C65A20795B}" srcOrd="1" destOrd="0" presId="urn:microsoft.com/office/officeart/2005/8/layout/orgChart1"/>
    <dgm:cxn modelId="{8C1F5043-88D4-E34D-9DB5-80FA70C68240}" type="presOf" srcId="{0AF00D9A-B89B-C144-A218-F089EA923F07}" destId="{B39ECE21-5D30-0D49-B3CB-4CBB0121D3C2}" srcOrd="0" destOrd="0" presId="urn:microsoft.com/office/officeart/2005/8/layout/orgChart1"/>
    <dgm:cxn modelId="{0C8519BF-AFF2-1A41-AAD7-8D0583075BCE}" type="presOf" srcId="{A39D3E26-B136-2D41-9E48-32CBB1D689C9}" destId="{9B506198-90EE-864B-A032-933E3F459132}" srcOrd="0" destOrd="0" presId="urn:microsoft.com/office/officeart/2005/8/layout/orgChart1"/>
    <dgm:cxn modelId="{B541561F-C029-D848-8A7F-FBB378917E5A}" type="presOf" srcId="{C71A9052-46E3-584C-973A-CA76E591459B}" destId="{915540B6-A1C7-3744-83BE-1E591CAFCC32}" srcOrd="0" destOrd="0" presId="urn:microsoft.com/office/officeart/2005/8/layout/orgChart1"/>
    <dgm:cxn modelId="{9E5E8434-EE81-7B40-9780-579C61177E59}" type="presOf" srcId="{5786C024-7BC6-4D4B-87E5-FBFAE411A8A4}" destId="{A06B465C-6301-824A-9945-5AE3AD64AB60}" srcOrd="0" destOrd="0" presId="urn:microsoft.com/office/officeart/2005/8/layout/orgChart1"/>
    <dgm:cxn modelId="{840EB4AC-A6C8-954E-828A-29E90CDEB7F2}" type="presOf" srcId="{8C794B29-CBAD-DE4D-A8E0-1E806A8EE7CA}" destId="{DDA9655B-48DC-7B4A-A3E5-812D766189C1}" srcOrd="1" destOrd="0" presId="urn:microsoft.com/office/officeart/2005/8/layout/orgChart1"/>
    <dgm:cxn modelId="{5B0F1AD6-CBD5-3B49-8761-D6385390BAAD}" srcId="{A39D3E26-B136-2D41-9E48-32CBB1D689C9}" destId="{8C794B29-CBAD-DE4D-A8E0-1E806A8EE7CA}" srcOrd="4" destOrd="0" parTransId="{44A018B0-8551-AC47-B766-6E15A76DD76E}" sibTransId="{97840B0F-6900-D642-AF5C-F4A7C89DA72F}"/>
    <dgm:cxn modelId="{6DEDC316-95C7-254F-8AB2-F5A8C40F26F8}" type="presOf" srcId="{A39D3E26-B136-2D41-9E48-32CBB1D689C9}" destId="{7A0AFEB0-72B1-5648-A2A1-AD19EC1FF7D9}" srcOrd="1" destOrd="0" presId="urn:microsoft.com/office/officeart/2005/8/layout/orgChart1"/>
    <dgm:cxn modelId="{EABB52D6-8E75-1F46-8BA9-1AD1F0E298C4}" type="presOf" srcId="{C1772ABB-C6F1-B348-84A1-C0AA574B7AC5}" destId="{8691CCD1-D910-8B47-9194-381E2C4A6DB8}" srcOrd="1" destOrd="0" presId="urn:microsoft.com/office/officeart/2005/8/layout/orgChart1"/>
    <dgm:cxn modelId="{D596B952-BBAB-4440-9E51-88ED9C23E9F1}" type="presParOf" srcId="{9270F738-B311-294E-8ADC-0C8ACDB650D0}" destId="{A1BCCF55-78E6-1A49-9988-B7904776A90C}" srcOrd="0" destOrd="0" presId="urn:microsoft.com/office/officeart/2005/8/layout/orgChart1"/>
    <dgm:cxn modelId="{4845E222-FDA2-6348-B599-3D52FAEB34C6}" type="presParOf" srcId="{A1BCCF55-78E6-1A49-9988-B7904776A90C}" destId="{22F905C3-CD0A-6A45-89C4-85C642F5432B}" srcOrd="0" destOrd="0" presId="urn:microsoft.com/office/officeart/2005/8/layout/orgChart1"/>
    <dgm:cxn modelId="{41D68342-F150-6E4E-89C7-E8E6BE57B6D2}" type="presParOf" srcId="{22F905C3-CD0A-6A45-89C4-85C642F5432B}" destId="{9B506198-90EE-864B-A032-933E3F459132}" srcOrd="0" destOrd="0" presId="urn:microsoft.com/office/officeart/2005/8/layout/orgChart1"/>
    <dgm:cxn modelId="{D3B27351-75F7-814F-9CE6-3AED0B030BE0}" type="presParOf" srcId="{22F905C3-CD0A-6A45-89C4-85C642F5432B}" destId="{7A0AFEB0-72B1-5648-A2A1-AD19EC1FF7D9}" srcOrd="1" destOrd="0" presId="urn:microsoft.com/office/officeart/2005/8/layout/orgChart1"/>
    <dgm:cxn modelId="{4066B122-8AA9-D446-A7E8-548707EA8385}" type="presParOf" srcId="{A1BCCF55-78E6-1A49-9988-B7904776A90C}" destId="{F06FB98D-4301-1D45-8FBA-37192666B734}" srcOrd="1" destOrd="0" presId="urn:microsoft.com/office/officeart/2005/8/layout/orgChart1"/>
    <dgm:cxn modelId="{8809A96C-9B82-D44B-995D-94027ACCBA31}" type="presParOf" srcId="{F06FB98D-4301-1D45-8FBA-37192666B734}" destId="{0DB78C7A-F401-C944-84FD-BAABD8408913}" srcOrd="0" destOrd="0" presId="urn:microsoft.com/office/officeart/2005/8/layout/orgChart1"/>
    <dgm:cxn modelId="{004BEFC5-6331-3B4D-BB2A-C7D0619ADE12}" type="presParOf" srcId="{F06FB98D-4301-1D45-8FBA-37192666B734}" destId="{53753086-A23F-444D-9704-8E8DAC9426D3}" srcOrd="1" destOrd="0" presId="urn:microsoft.com/office/officeart/2005/8/layout/orgChart1"/>
    <dgm:cxn modelId="{69842A9B-C91B-464B-BA27-B933B65EA2C3}" type="presParOf" srcId="{53753086-A23F-444D-9704-8E8DAC9426D3}" destId="{50CB3D96-9F91-7E46-9E4D-410F327A0A22}" srcOrd="0" destOrd="0" presId="urn:microsoft.com/office/officeart/2005/8/layout/orgChart1"/>
    <dgm:cxn modelId="{6B540A2E-1CA9-934C-B349-B6F9FAB322F0}" type="presParOf" srcId="{50CB3D96-9F91-7E46-9E4D-410F327A0A22}" destId="{C68DA753-4FEA-1E49-8B34-2A10DBA666C6}" srcOrd="0" destOrd="0" presId="urn:microsoft.com/office/officeart/2005/8/layout/orgChart1"/>
    <dgm:cxn modelId="{051D46DD-EEF9-DD49-9AEF-8AC0F325233D}" type="presParOf" srcId="{50CB3D96-9F91-7E46-9E4D-410F327A0A22}" destId="{A22F7108-185E-4142-9C82-9B0181CFE2D2}" srcOrd="1" destOrd="0" presId="urn:microsoft.com/office/officeart/2005/8/layout/orgChart1"/>
    <dgm:cxn modelId="{FC4F2385-CC97-224A-B0A4-43688F928FEE}" type="presParOf" srcId="{53753086-A23F-444D-9704-8E8DAC9426D3}" destId="{68B39B13-9912-844F-B884-01FB7C8AD0E3}" srcOrd="1" destOrd="0" presId="urn:microsoft.com/office/officeart/2005/8/layout/orgChart1"/>
    <dgm:cxn modelId="{2D407E99-86C6-0246-AA70-282AB93DB4DE}" type="presParOf" srcId="{68B39B13-9912-844F-B884-01FB7C8AD0E3}" destId="{43684948-A67A-2146-B3F1-2019215EDCDF}" srcOrd="0" destOrd="0" presId="urn:microsoft.com/office/officeart/2005/8/layout/orgChart1"/>
    <dgm:cxn modelId="{6411F8E6-86D9-8A45-82EB-0F10561E1C2C}" type="presParOf" srcId="{68B39B13-9912-844F-B884-01FB7C8AD0E3}" destId="{6C9356A8-083B-BB48-A3F7-55F2AF59997D}" srcOrd="1" destOrd="0" presId="urn:microsoft.com/office/officeart/2005/8/layout/orgChart1"/>
    <dgm:cxn modelId="{C262420E-6C21-3D44-9239-C503E76AC665}" type="presParOf" srcId="{6C9356A8-083B-BB48-A3F7-55F2AF59997D}" destId="{D26C92F0-51D8-8A45-88CD-DC555FB57E74}" srcOrd="0" destOrd="0" presId="urn:microsoft.com/office/officeart/2005/8/layout/orgChart1"/>
    <dgm:cxn modelId="{11CA1EE3-C02A-D448-9001-4EFC92285504}" type="presParOf" srcId="{D26C92F0-51D8-8A45-88CD-DC555FB57E74}" destId="{A06B465C-6301-824A-9945-5AE3AD64AB60}" srcOrd="0" destOrd="0" presId="urn:microsoft.com/office/officeart/2005/8/layout/orgChart1"/>
    <dgm:cxn modelId="{CB7E573B-8B4B-FB4C-9C9D-05C35B14CEFE}" type="presParOf" srcId="{D26C92F0-51D8-8A45-88CD-DC555FB57E74}" destId="{5B4F9111-E9F5-AF4C-9C69-FC886543F5F1}" srcOrd="1" destOrd="0" presId="urn:microsoft.com/office/officeart/2005/8/layout/orgChart1"/>
    <dgm:cxn modelId="{E8AD2C2C-CDA8-2942-93C2-0C66C027F6E6}" type="presParOf" srcId="{6C9356A8-083B-BB48-A3F7-55F2AF59997D}" destId="{445C1CED-1D97-0444-9E08-DF7E7F763EAD}" srcOrd="1" destOrd="0" presId="urn:microsoft.com/office/officeart/2005/8/layout/orgChart1"/>
    <dgm:cxn modelId="{FE985783-3700-8E40-862E-619FD5C63A06}" type="presParOf" srcId="{445C1CED-1D97-0444-9E08-DF7E7F763EAD}" destId="{0818AB85-AA10-BA43-85A7-055FEF69758A}" srcOrd="0" destOrd="0" presId="urn:microsoft.com/office/officeart/2005/8/layout/orgChart1"/>
    <dgm:cxn modelId="{CC4CE514-111F-4049-BD01-DCD9A645ABC9}" type="presParOf" srcId="{445C1CED-1D97-0444-9E08-DF7E7F763EAD}" destId="{791AE2E7-498F-C947-917B-30738E53000D}" srcOrd="1" destOrd="0" presId="urn:microsoft.com/office/officeart/2005/8/layout/orgChart1"/>
    <dgm:cxn modelId="{F7F75514-18D5-F847-A7DB-D5AB6BF05FD8}" type="presParOf" srcId="{791AE2E7-498F-C947-917B-30738E53000D}" destId="{4D18C14B-F0CA-114E-B88B-C183033C8E07}" srcOrd="0" destOrd="0" presId="urn:microsoft.com/office/officeart/2005/8/layout/orgChart1"/>
    <dgm:cxn modelId="{F6EA47CA-753E-8944-9359-9D8CF780C830}" type="presParOf" srcId="{4D18C14B-F0CA-114E-B88B-C183033C8E07}" destId="{D7A8529B-8507-E647-AEE2-11A3E8E99E44}" srcOrd="0" destOrd="0" presId="urn:microsoft.com/office/officeart/2005/8/layout/orgChart1"/>
    <dgm:cxn modelId="{ACAAF99E-9B58-364E-AC1D-AE7BAF623FC3}" type="presParOf" srcId="{4D18C14B-F0CA-114E-B88B-C183033C8E07}" destId="{37E72F59-1434-144F-ACE4-A4C65A20795B}" srcOrd="1" destOrd="0" presId="urn:microsoft.com/office/officeart/2005/8/layout/orgChart1"/>
    <dgm:cxn modelId="{59A52846-A176-6A43-A259-7025D19C8A94}" type="presParOf" srcId="{791AE2E7-498F-C947-917B-30738E53000D}" destId="{45216DBD-CCD2-F840-AA65-37B1B5B8A43C}" srcOrd="1" destOrd="0" presId="urn:microsoft.com/office/officeart/2005/8/layout/orgChart1"/>
    <dgm:cxn modelId="{AACE6888-B5C5-134E-B6A5-8301D1472C98}" type="presParOf" srcId="{791AE2E7-498F-C947-917B-30738E53000D}" destId="{24AE4842-C511-DE44-AD7C-CB817FEFD542}" srcOrd="2" destOrd="0" presId="urn:microsoft.com/office/officeart/2005/8/layout/orgChart1"/>
    <dgm:cxn modelId="{AA3D208F-8265-6341-8D7C-1BCAEC4ECE51}" type="presParOf" srcId="{445C1CED-1D97-0444-9E08-DF7E7F763EAD}" destId="{47E8552A-4C60-F946-8DCC-DFB68844F24E}" srcOrd="2" destOrd="0" presId="urn:microsoft.com/office/officeart/2005/8/layout/orgChart1"/>
    <dgm:cxn modelId="{C4CEA587-DC03-EA45-A103-5284CB1D72F7}" type="presParOf" srcId="{445C1CED-1D97-0444-9E08-DF7E7F763EAD}" destId="{D65EE79E-3851-5542-9501-D095F098D1B7}" srcOrd="3" destOrd="0" presId="urn:microsoft.com/office/officeart/2005/8/layout/orgChart1"/>
    <dgm:cxn modelId="{0C918987-2273-AC4B-B115-AD836A3B80E3}" type="presParOf" srcId="{D65EE79E-3851-5542-9501-D095F098D1B7}" destId="{C53E03BF-739B-AE49-885A-431EDA0DF2BE}" srcOrd="0" destOrd="0" presId="urn:microsoft.com/office/officeart/2005/8/layout/orgChart1"/>
    <dgm:cxn modelId="{0B865797-7F92-FB47-994D-B9484396CF7D}" type="presParOf" srcId="{C53E03BF-739B-AE49-885A-431EDA0DF2BE}" destId="{B39ECE21-5D30-0D49-B3CB-4CBB0121D3C2}" srcOrd="0" destOrd="0" presId="urn:microsoft.com/office/officeart/2005/8/layout/orgChart1"/>
    <dgm:cxn modelId="{CC09E9E4-9152-2941-938F-4711E370323E}" type="presParOf" srcId="{C53E03BF-739B-AE49-885A-431EDA0DF2BE}" destId="{2B215F35-5836-5C45-B9E8-A5437F74ED52}" srcOrd="1" destOrd="0" presId="urn:microsoft.com/office/officeart/2005/8/layout/orgChart1"/>
    <dgm:cxn modelId="{3404AA4F-7AC5-564F-81AC-8DA29289BC85}" type="presParOf" srcId="{D65EE79E-3851-5542-9501-D095F098D1B7}" destId="{1E79B312-782A-E64C-9144-B11B7E1DC19D}" srcOrd="1" destOrd="0" presId="urn:microsoft.com/office/officeart/2005/8/layout/orgChart1"/>
    <dgm:cxn modelId="{BD51526A-B08D-454F-8FEF-1D65E38FC55A}" type="presParOf" srcId="{D65EE79E-3851-5542-9501-D095F098D1B7}" destId="{CA80BE02-8737-9F4D-8387-803EA6099883}" srcOrd="2" destOrd="0" presId="urn:microsoft.com/office/officeart/2005/8/layout/orgChart1"/>
    <dgm:cxn modelId="{993E93BF-7302-C44F-8C8F-7218C2FCCF12}" type="presParOf" srcId="{445C1CED-1D97-0444-9E08-DF7E7F763EAD}" destId="{7B6FD561-0BED-C046-A834-DD71C5AEBB16}" srcOrd="4" destOrd="0" presId="urn:microsoft.com/office/officeart/2005/8/layout/orgChart1"/>
    <dgm:cxn modelId="{F9B09C63-B07B-2E46-BB10-2B70C74FD429}" type="presParOf" srcId="{445C1CED-1D97-0444-9E08-DF7E7F763EAD}" destId="{1075955F-64CD-9043-8D1E-ED40EB8C7C46}" srcOrd="5" destOrd="0" presId="urn:microsoft.com/office/officeart/2005/8/layout/orgChart1"/>
    <dgm:cxn modelId="{D7DB9626-1409-0F4A-9B58-4FE2A5EBA48F}" type="presParOf" srcId="{1075955F-64CD-9043-8D1E-ED40EB8C7C46}" destId="{F0CC1359-381E-854D-8C4A-11A4A9DED330}" srcOrd="0" destOrd="0" presId="urn:microsoft.com/office/officeart/2005/8/layout/orgChart1"/>
    <dgm:cxn modelId="{61CC1C27-9200-B646-A62C-AF59E0C18040}" type="presParOf" srcId="{F0CC1359-381E-854D-8C4A-11A4A9DED330}" destId="{88317A75-1FEC-A146-BDFF-2C779C98D500}" srcOrd="0" destOrd="0" presId="urn:microsoft.com/office/officeart/2005/8/layout/orgChart1"/>
    <dgm:cxn modelId="{CF58A14A-1ECA-5D46-930C-85C21668B995}" type="presParOf" srcId="{F0CC1359-381E-854D-8C4A-11A4A9DED330}" destId="{21DD5875-9E17-374A-9664-C8CB62166F24}" srcOrd="1" destOrd="0" presId="urn:microsoft.com/office/officeart/2005/8/layout/orgChart1"/>
    <dgm:cxn modelId="{A46FBF53-CE02-3B45-96CC-4CE205C66114}" type="presParOf" srcId="{1075955F-64CD-9043-8D1E-ED40EB8C7C46}" destId="{923D9AE4-AC13-1F4A-94A1-E28EA01F923F}" srcOrd="1" destOrd="0" presId="urn:microsoft.com/office/officeart/2005/8/layout/orgChart1"/>
    <dgm:cxn modelId="{4E6B7D65-70D6-8F42-A7C4-B8C63AE3A105}" type="presParOf" srcId="{1075955F-64CD-9043-8D1E-ED40EB8C7C46}" destId="{07FA2475-0DF9-114B-AEB0-392AEA6FFEF9}" srcOrd="2" destOrd="0" presId="urn:microsoft.com/office/officeart/2005/8/layout/orgChart1"/>
    <dgm:cxn modelId="{5309C18D-3E6A-1A43-BC9E-C1CA1B1AB476}" type="presParOf" srcId="{445C1CED-1D97-0444-9E08-DF7E7F763EAD}" destId="{DCAD9449-4004-9E4D-A456-3B298BA925BA}" srcOrd="6" destOrd="0" presId="urn:microsoft.com/office/officeart/2005/8/layout/orgChart1"/>
    <dgm:cxn modelId="{A776BAAF-18FA-D24F-85A9-1521DCE70AC4}" type="presParOf" srcId="{445C1CED-1D97-0444-9E08-DF7E7F763EAD}" destId="{6E4C908E-C6A7-C44A-AB7D-BB37E1121D13}" srcOrd="7" destOrd="0" presId="urn:microsoft.com/office/officeart/2005/8/layout/orgChart1"/>
    <dgm:cxn modelId="{C38D9FCB-4445-B44B-AD24-093A16AC5DC6}" type="presParOf" srcId="{6E4C908E-C6A7-C44A-AB7D-BB37E1121D13}" destId="{9CBD1D48-A8B7-AD4F-B00D-E6079D6D7810}" srcOrd="0" destOrd="0" presId="urn:microsoft.com/office/officeart/2005/8/layout/orgChart1"/>
    <dgm:cxn modelId="{CE44CAFB-ADA0-6344-830D-F2EFADFDDF50}" type="presParOf" srcId="{9CBD1D48-A8B7-AD4F-B00D-E6079D6D7810}" destId="{1D483F43-E06A-FE4E-AEFA-CFC4CD79D297}" srcOrd="0" destOrd="0" presId="urn:microsoft.com/office/officeart/2005/8/layout/orgChart1"/>
    <dgm:cxn modelId="{1C319D0C-A691-9746-9658-C860817BC7EC}" type="presParOf" srcId="{9CBD1D48-A8B7-AD4F-B00D-E6079D6D7810}" destId="{FB6BD84D-DD1A-B444-B294-AE5BAC28B1B6}" srcOrd="1" destOrd="0" presId="urn:microsoft.com/office/officeart/2005/8/layout/orgChart1"/>
    <dgm:cxn modelId="{1B34B2A2-4CAE-014B-8451-E81E822B1A6A}" type="presParOf" srcId="{6E4C908E-C6A7-C44A-AB7D-BB37E1121D13}" destId="{38E8BCB7-83CA-1345-8A29-0C15E0471EB5}" srcOrd="1" destOrd="0" presId="urn:microsoft.com/office/officeart/2005/8/layout/orgChart1"/>
    <dgm:cxn modelId="{EF69AFB4-DFCD-0C45-BF27-F703F40A31C1}" type="presParOf" srcId="{6E4C908E-C6A7-C44A-AB7D-BB37E1121D13}" destId="{8A41B58D-713B-F64B-99D0-F7BCF7470353}" srcOrd="2" destOrd="0" presId="urn:microsoft.com/office/officeart/2005/8/layout/orgChart1"/>
    <dgm:cxn modelId="{7CA2A7F1-1139-4041-A44A-C1694CEB887F}" type="presParOf" srcId="{6C9356A8-083B-BB48-A3F7-55F2AF59997D}" destId="{150696A7-81F8-F24D-B823-02EFA9986F62}" srcOrd="2" destOrd="0" presId="urn:microsoft.com/office/officeart/2005/8/layout/orgChart1"/>
    <dgm:cxn modelId="{EEFCEDE6-7474-8343-BFE7-2288FCCD8D0C}" type="presParOf" srcId="{68B39B13-9912-844F-B884-01FB7C8AD0E3}" destId="{47990C57-1AF9-1A45-9F0F-8C6C092E997E}" srcOrd="2" destOrd="0" presId="urn:microsoft.com/office/officeart/2005/8/layout/orgChart1"/>
    <dgm:cxn modelId="{FF26B704-EF42-1A44-816E-B60FF43F7953}" type="presParOf" srcId="{68B39B13-9912-844F-B884-01FB7C8AD0E3}" destId="{C1354962-68E2-CC40-BBDB-BD4108EC43D5}" srcOrd="3" destOrd="0" presId="urn:microsoft.com/office/officeart/2005/8/layout/orgChart1"/>
    <dgm:cxn modelId="{9E167580-C4DE-3A44-A22A-70C04CCB0D0C}" type="presParOf" srcId="{C1354962-68E2-CC40-BBDB-BD4108EC43D5}" destId="{4CC0DAE9-2C33-7140-A5D1-297ACFF77FCD}" srcOrd="0" destOrd="0" presId="urn:microsoft.com/office/officeart/2005/8/layout/orgChart1"/>
    <dgm:cxn modelId="{DA46360F-4F88-F540-B2AB-462CEAB4EB4C}" type="presParOf" srcId="{4CC0DAE9-2C33-7140-A5D1-297ACFF77FCD}" destId="{DEE08B1A-F33D-3843-AE79-FC3C57793A00}" srcOrd="0" destOrd="0" presId="urn:microsoft.com/office/officeart/2005/8/layout/orgChart1"/>
    <dgm:cxn modelId="{DA2EC928-699C-364E-A238-F1DB8F0967FD}" type="presParOf" srcId="{4CC0DAE9-2C33-7140-A5D1-297ACFF77FCD}" destId="{8691CCD1-D910-8B47-9194-381E2C4A6DB8}" srcOrd="1" destOrd="0" presId="urn:microsoft.com/office/officeart/2005/8/layout/orgChart1"/>
    <dgm:cxn modelId="{C191A104-31F4-2D44-9874-7B2D44D84ABB}" type="presParOf" srcId="{C1354962-68E2-CC40-BBDB-BD4108EC43D5}" destId="{0C7C2B34-36FB-E94E-A01C-C98D0071722A}" srcOrd="1" destOrd="0" presId="urn:microsoft.com/office/officeart/2005/8/layout/orgChart1"/>
    <dgm:cxn modelId="{862CFBB6-9CE6-3048-B81E-6EAB2528E766}" type="presParOf" srcId="{0C7C2B34-36FB-E94E-A01C-C98D0071722A}" destId="{5DC11900-9169-FB42-B26D-ADB19BE09D5D}" srcOrd="0" destOrd="0" presId="urn:microsoft.com/office/officeart/2005/8/layout/orgChart1"/>
    <dgm:cxn modelId="{EC19DAB2-71EF-7349-AC34-83058AFD645C}" type="presParOf" srcId="{0C7C2B34-36FB-E94E-A01C-C98D0071722A}" destId="{660EB305-643C-A140-9923-98C15875C23E}" srcOrd="1" destOrd="0" presId="urn:microsoft.com/office/officeart/2005/8/layout/orgChart1"/>
    <dgm:cxn modelId="{BE5CFE37-930F-DB4C-B809-423C2440E569}" type="presParOf" srcId="{660EB305-643C-A140-9923-98C15875C23E}" destId="{C0057379-E371-CB4D-9963-CD69D80B71D9}" srcOrd="0" destOrd="0" presId="urn:microsoft.com/office/officeart/2005/8/layout/orgChart1"/>
    <dgm:cxn modelId="{7B7DBC08-0BDE-3942-8B61-58B2D5DFA27D}" type="presParOf" srcId="{C0057379-E371-CB4D-9963-CD69D80B71D9}" destId="{915540B6-A1C7-3744-83BE-1E591CAFCC32}" srcOrd="0" destOrd="0" presId="urn:microsoft.com/office/officeart/2005/8/layout/orgChart1"/>
    <dgm:cxn modelId="{4B3EB0B5-83AA-9E44-B2D6-BC1F6124594F}" type="presParOf" srcId="{C0057379-E371-CB4D-9963-CD69D80B71D9}" destId="{0318AEB8-151E-044C-9331-62BC1163BE27}" srcOrd="1" destOrd="0" presId="urn:microsoft.com/office/officeart/2005/8/layout/orgChart1"/>
    <dgm:cxn modelId="{97D10FA0-B40F-F045-A001-79C6EB2A5EF5}" type="presParOf" srcId="{660EB305-643C-A140-9923-98C15875C23E}" destId="{81A26653-8A83-A844-A055-3C316CD7B113}" srcOrd="1" destOrd="0" presId="urn:microsoft.com/office/officeart/2005/8/layout/orgChart1"/>
    <dgm:cxn modelId="{828E73EF-1B9F-4641-8F38-504A7BDE25B2}" type="presParOf" srcId="{660EB305-643C-A140-9923-98C15875C23E}" destId="{CEE626B0-BC64-B345-98FD-4659D5D6934E}" srcOrd="2" destOrd="0" presId="urn:microsoft.com/office/officeart/2005/8/layout/orgChart1"/>
    <dgm:cxn modelId="{4B43B49E-3398-1D4B-9EF1-1589ACB83F3F}" type="presParOf" srcId="{C1354962-68E2-CC40-BBDB-BD4108EC43D5}" destId="{E389DC9F-EC41-2D4B-90A3-1D36D02A1B4A}" srcOrd="2" destOrd="0" presId="urn:microsoft.com/office/officeart/2005/8/layout/orgChart1"/>
    <dgm:cxn modelId="{050D64FE-DDC8-1E41-852B-22FB7A4BCF8D}" type="presParOf" srcId="{68B39B13-9912-844F-B884-01FB7C8AD0E3}" destId="{7606E257-FC56-1441-9ACB-72F9C4502543}" srcOrd="4" destOrd="0" presId="urn:microsoft.com/office/officeart/2005/8/layout/orgChart1"/>
    <dgm:cxn modelId="{688A0DF5-1C65-4346-A987-4DB0B227614E}" type="presParOf" srcId="{68B39B13-9912-844F-B884-01FB7C8AD0E3}" destId="{BF37A2AE-6015-1141-B359-511C332B1F8C}" srcOrd="5" destOrd="0" presId="urn:microsoft.com/office/officeart/2005/8/layout/orgChart1"/>
    <dgm:cxn modelId="{A35EA42C-E5F0-8D4E-966D-16DCD8284B86}" type="presParOf" srcId="{BF37A2AE-6015-1141-B359-511C332B1F8C}" destId="{07C56159-FD74-354C-8AAA-6B97321EB813}" srcOrd="0" destOrd="0" presId="urn:microsoft.com/office/officeart/2005/8/layout/orgChart1"/>
    <dgm:cxn modelId="{99C7B4FE-1238-D74D-9DC9-3DE8A8E70608}" type="presParOf" srcId="{07C56159-FD74-354C-8AAA-6B97321EB813}" destId="{776DF7A1-5F02-334D-AAC1-E39C0B4D3DAA}" srcOrd="0" destOrd="0" presId="urn:microsoft.com/office/officeart/2005/8/layout/orgChart1"/>
    <dgm:cxn modelId="{55ADA2B8-273C-A741-B324-37513F49D1FD}" type="presParOf" srcId="{07C56159-FD74-354C-8AAA-6B97321EB813}" destId="{B6D07835-8D0E-C345-9EE0-8A5BC4772B24}" srcOrd="1" destOrd="0" presId="urn:microsoft.com/office/officeart/2005/8/layout/orgChart1"/>
    <dgm:cxn modelId="{D9F7ABE4-D16E-1B4B-A2DD-85B48F60DF50}" type="presParOf" srcId="{BF37A2AE-6015-1141-B359-511C332B1F8C}" destId="{F9793132-E921-E04B-B021-900927697BE7}" srcOrd="1" destOrd="0" presId="urn:microsoft.com/office/officeart/2005/8/layout/orgChart1"/>
    <dgm:cxn modelId="{3D09064B-DAE7-4049-A4DF-034F7B85251D}" type="presParOf" srcId="{F9793132-E921-E04B-B021-900927697BE7}" destId="{F1D83485-A705-624E-A753-6D1FA017EE0C}" srcOrd="0" destOrd="0" presId="urn:microsoft.com/office/officeart/2005/8/layout/orgChart1"/>
    <dgm:cxn modelId="{E290E0E5-9802-6B49-92EF-81AC368C3810}" type="presParOf" srcId="{F9793132-E921-E04B-B021-900927697BE7}" destId="{DAFF1EF2-73EF-404C-8B58-002556384CD5}" srcOrd="1" destOrd="0" presId="urn:microsoft.com/office/officeart/2005/8/layout/orgChart1"/>
    <dgm:cxn modelId="{03D962DA-1D05-DD4A-98BE-B0CF7738D366}" type="presParOf" srcId="{DAFF1EF2-73EF-404C-8B58-002556384CD5}" destId="{F04733E6-7E05-6743-AD49-8ECCC904536F}" srcOrd="0" destOrd="0" presId="urn:microsoft.com/office/officeart/2005/8/layout/orgChart1"/>
    <dgm:cxn modelId="{1D6201C2-3790-DA47-9B8F-7F347E11610E}" type="presParOf" srcId="{F04733E6-7E05-6743-AD49-8ECCC904536F}" destId="{39AAB4BF-A641-8E4C-BD58-D94BBE59795C}" srcOrd="0" destOrd="0" presId="urn:microsoft.com/office/officeart/2005/8/layout/orgChart1"/>
    <dgm:cxn modelId="{605623E9-4A54-4E4C-9A83-23FA42854E67}" type="presParOf" srcId="{F04733E6-7E05-6743-AD49-8ECCC904536F}" destId="{B5DA3F07-00D5-A742-8189-76048943FB30}" srcOrd="1" destOrd="0" presId="urn:microsoft.com/office/officeart/2005/8/layout/orgChart1"/>
    <dgm:cxn modelId="{649AEEFE-1A09-4E4A-AD4B-3E126C7D4C76}" type="presParOf" srcId="{DAFF1EF2-73EF-404C-8B58-002556384CD5}" destId="{8AC16758-9012-9641-B775-CAAEDF5806B3}" srcOrd="1" destOrd="0" presId="urn:microsoft.com/office/officeart/2005/8/layout/orgChart1"/>
    <dgm:cxn modelId="{ED8971D4-9380-4041-9DFA-C828DE44482D}" type="presParOf" srcId="{DAFF1EF2-73EF-404C-8B58-002556384CD5}" destId="{326968A4-A3B6-5942-8E1F-F837CBD3C599}" srcOrd="2" destOrd="0" presId="urn:microsoft.com/office/officeart/2005/8/layout/orgChart1"/>
    <dgm:cxn modelId="{47BF1F27-C1DE-D84E-B886-85B5252B3B11}" type="presParOf" srcId="{BF37A2AE-6015-1141-B359-511C332B1F8C}" destId="{7B19AFB0-0D0A-1044-BD10-6CAE279E5A3F}" srcOrd="2" destOrd="0" presId="urn:microsoft.com/office/officeart/2005/8/layout/orgChart1"/>
    <dgm:cxn modelId="{9DC65C3D-E485-E345-9D11-FC097C2362C2}" type="presParOf" srcId="{53753086-A23F-444D-9704-8E8DAC9426D3}" destId="{A2FEBB63-90D3-0B4A-BBF8-143A86FB092A}" srcOrd="2" destOrd="0" presId="urn:microsoft.com/office/officeart/2005/8/layout/orgChart1"/>
    <dgm:cxn modelId="{029C99D1-EB88-7845-9774-C9339CC1228F}" type="presParOf" srcId="{F06FB98D-4301-1D45-8FBA-37192666B734}" destId="{23A7085F-EE07-0849-8283-8C5EF77018B7}" srcOrd="2" destOrd="0" presId="urn:microsoft.com/office/officeart/2005/8/layout/orgChart1"/>
    <dgm:cxn modelId="{BC73E9A6-FC8A-CC4A-8E47-2917DA1EFF92}" type="presParOf" srcId="{F06FB98D-4301-1D45-8FBA-37192666B734}" destId="{3ED4D40E-EB06-CF46-B4D3-A76214FAE003}" srcOrd="3" destOrd="0" presId="urn:microsoft.com/office/officeart/2005/8/layout/orgChart1"/>
    <dgm:cxn modelId="{48855535-9401-4144-8794-368424CC5184}" type="presParOf" srcId="{3ED4D40E-EB06-CF46-B4D3-A76214FAE003}" destId="{04E77B60-8145-7045-9C25-08AE7B7FB0F6}" srcOrd="0" destOrd="0" presId="urn:microsoft.com/office/officeart/2005/8/layout/orgChart1"/>
    <dgm:cxn modelId="{9717B391-ECDD-104A-81C8-F8C43CFC39BD}" type="presParOf" srcId="{04E77B60-8145-7045-9C25-08AE7B7FB0F6}" destId="{939DAB51-A807-0C41-9B9E-4BD7EAD9F060}" srcOrd="0" destOrd="0" presId="urn:microsoft.com/office/officeart/2005/8/layout/orgChart1"/>
    <dgm:cxn modelId="{F92A0473-3AA3-2946-9B71-D7BCAE140467}" type="presParOf" srcId="{04E77B60-8145-7045-9C25-08AE7B7FB0F6}" destId="{9EC30AD6-A14C-AC4C-B9F4-CD5DC818C63F}" srcOrd="1" destOrd="0" presId="urn:microsoft.com/office/officeart/2005/8/layout/orgChart1"/>
    <dgm:cxn modelId="{D18692A6-09E3-DB43-992A-C45C8657A98B}" type="presParOf" srcId="{3ED4D40E-EB06-CF46-B4D3-A76214FAE003}" destId="{21C4516D-16D2-BD4A-A85B-32530F95144F}" srcOrd="1" destOrd="0" presId="urn:microsoft.com/office/officeart/2005/8/layout/orgChart1"/>
    <dgm:cxn modelId="{5335F2AA-44C9-1143-9FF4-446468E4280B}" type="presParOf" srcId="{3ED4D40E-EB06-CF46-B4D3-A76214FAE003}" destId="{2295B1E5-A472-FD4E-96CB-6B0ED094BBB1}" srcOrd="2" destOrd="0" presId="urn:microsoft.com/office/officeart/2005/8/layout/orgChart1"/>
    <dgm:cxn modelId="{4FFCF61C-79CD-5446-97E8-AAC1D59B1B5A}" type="presParOf" srcId="{F06FB98D-4301-1D45-8FBA-37192666B734}" destId="{495C2BA1-2D9C-0A45-9C08-669717A35341}" srcOrd="4" destOrd="0" presId="urn:microsoft.com/office/officeart/2005/8/layout/orgChart1"/>
    <dgm:cxn modelId="{8852FA52-730F-B742-84A8-CA6288FE0FB2}" type="presParOf" srcId="{F06FB98D-4301-1D45-8FBA-37192666B734}" destId="{3394933E-9667-4541-B668-9DBAA478EBF2}" srcOrd="5" destOrd="0" presId="urn:microsoft.com/office/officeart/2005/8/layout/orgChart1"/>
    <dgm:cxn modelId="{A755883E-F089-2E47-876A-97BBB1AED4B9}" type="presParOf" srcId="{3394933E-9667-4541-B668-9DBAA478EBF2}" destId="{F2CFCD76-9B8F-FC4D-A4BB-5C0FFCF2D721}" srcOrd="0" destOrd="0" presId="urn:microsoft.com/office/officeart/2005/8/layout/orgChart1"/>
    <dgm:cxn modelId="{A87EFF86-5B1C-0D4B-B7C3-A4A5E4418195}" type="presParOf" srcId="{F2CFCD76-9B8F-FC4D-A4BB-5C0FFCF2D721}" destId="{2CAE77F5-0717-AC41-B733-B01D6AC4134C}" srcOrd="0" destOrd="0" presId="urn:microsoft.com/office/officeart/2005/8/layout/orgChart1"/>
    <dgm:cxn modelId="{5EEC98D8-5668-1C49-A7F3-70307D9DFAB3}" type="presParOf" srcId="{F2CFCD76-9B8F-FC4D-A4BB-5C0FFCF2D721}" destId="{50B246E0-F251-3442-9402-87595C1FA1DF}" srcOrd="1" destOrd="0" presId="urn:microsoft.com/office/officeart/2005/8/layout/orgChart1"/>
    <dgm:cxn modelId="{7A8D8727-2C31-1048-B34D-35B1EFE93A0E}" type="presParOf" srcId="{3394933E-9667-4541-B668-9DBAA478EBF2}" destId="{EB2B1DC7-98F6-544F-80B5-E8E0C6DA6A62}" srcOrd="1" destOrd="0" presId="urn:microsoft.com/office/officeart/2005/8/layout/orgChart1"/>
    <dgm:cxn modelId="{C7D09D71-CE6B-B240-AC46-E7970B05B2E2}" type="presParOf" srcId="{3394933E-9667-4541-B668-9DBAA478EBF2}" destId="{E9F2EBD5-F4F3-9D46-BE64-9B44ABBDEC75}" srcOrd="2" destOrd="0" presId="urn:microsoft.com/office/officeart/2005/8/layout/orgChart1"/>
    <dgm:cxn modelId="{5FA8DB36-BE48-F642-836C-803FDCC21FCE}" type="presParOf" srcId="{F06FB98D-4301-1D45-8FBA-37192666B734}" destId="{C85B364F-B134-204E-9ADF-E7EBDCFE12B0}" srcOrd="6" destOrd="0" presId="urn:microsoft.com/office/officeart/2005/8/layout/orgChart1"/>
    <dgm:cxn modelId="{AC28CA8D-17E6-D54C-9E4B-EC7A434157FE}" type="presParOf" srcId="{F06FB98D-4301-1D45-8FBA-37192666B734}" destId="{52C72FCB-A95C-C34C-9DCE-8A16B93E96F9}" srcOrd="7" destOrd="0" presId="urn:microsoft.com/office/officeart/2005/8/layout/orgChart1"/>
    <dgm:cxn modelId="{3E5B0487-AD51-0A40-B9D0-04CE356DC24F}" type="presParOf" srcId="{52C72FCB-A95C-C34C-9DCE-8A16B93E96F9}" destId="{3176085A-E72D-9F4E-96B5-4ED2204E64AF}" srcOrd="0" destOrd="0" presId="urn:microsoft.com/office/officeart/2005/8/layout/orgChart1"/>
    <dgm:cxn modelId="{1CD8F19A-0570-1243-B880-878A13EC3EBB}" type="presParOf" srcId="{3176085A-E72D-9F4E-96B5-4ED2204E64AF}" destId="{DD878E5B-AFCD-8146-842A-0C7F40ADFCEF}" srcOrd="0" destOrd="0" presId="urn:microsoft.com/office/officeart/2005/8/layout/orgChart1"/>
    <dgm:cxn modelId="{2936BC54-D6C6-FA46-AC8F-BDF4960F72CA}" type="presParOf" srcId="{3176085A-E72D-9F4E-96B5-4ED2204E64AF}" destId="{DDA9655B-48DC-7B4A-A3E5-812D766189C1}" srcOrd="1" destOrd="0" presId="urn:microsoft.com/office/officeart/2005/8/layout/orgChart1"/>
    <dgm:cxn modelId="{31C03D05-DF4C-8C45-86F3-5CF45A75F97E}" type="presParOf" srcId="{52C72FCB-A95C-C34C-9DCE-8A16B93E96F9}" destId="{2C861841-AD5D-8A43-AC78-4C82042877BB}" srcOrd="1" destOrd="0" presId="urn:microsoft.com/office/officeart/2005/8/layout/orgChart1"/>
    <dgm:cxn modelId="{3F87E252-4816-6C42-AA5F-37DF62DF4E5A}" type="presParOf" srcId="{52C72FCB-A95C-C34C-9DCE-8A16B93E96F9}" destId="{43094EDB-8DEF-BE46-9698-EAA1ED308909}" srcOrd="2" destOrd="0" presId="urn:microsoft.com/office/officeart/2005/8/layout/orgChart1"/>
    <dgm:cxn modelId="{6952A1CD-B777-CF44-A5CB-CD03844BC257}" type="presParOf" srcId="{A1BCCF55-78E6-1A49-9988-B7904776A90C}" destId="{839E7E5F-B78E-3C48-A666-B8DF32CD4312}" srcOrd="2" destOrd="0" presId="urn:microsoft.com/office/officeart/2005/8/layout/orgChart1"/>
    <dgm:cxn modelId="{F69336EA-8B9A-D84E-98AD-AD6A1CA4F0C1}" type="presParOf" srcId="{839E7E5F-B78E-3C48-A666-B8DF32CD4312}" destId="{1E5D4C9C-AB41-8A43-A350-E1FBC87D5C60}" srcOrd="0" destOrd="0" presId="urn:microsoft.com/office/officeart/2005/8/layout/orgChart1"/>
    <dgm:cxn modelId="{FFF349C8-9F19-F349-8C3A-22F42299A812}" type="presParOf" srcId="{839E7E5F-B78E-3C48-A666-B8DF32CD4312}" destId="{9AEB115D-BB7B-334A-B623-1C4A0E614620}" srcOrd="1" destOrd="0" presId="urn:microsoft.com/office/officeart/2005/8/layout/orgChart1"/>
    <dgm:cxn modelId="{898E53E5-571B-DF4E-83F3-9DF1443EA8F0}" type="presParOf" srcId="{9AEB115D-BB7B-334A-B623-1C4A0E614620}" destId="{3CF75280-6B60-5546-A2EC-64079267BD81}" srcOrd="0" destOrd="0" presId="urn:microsoft.com/office/officeart/2005/8/layout/orgChart1"/>
    <dgm:cxn modelId="{0CCD6490-863A-D743-9402-34064E3AD165}" type="presParOf" srcId="{3CF75280-6B60-5546-A2EC-64079267BD81}" destId="{79DB3395-1E25-DB49-8D1B-23271D0D7FE4}" srcOrd="0" destOrd="0" presId="urn:microsoft.com/office/officeart/2005/8/layout/orgChart1"/>
    <dgm:cxn modelId="{AC436309-962D-254F-B84A-C0811D9FB722}" type="presParOf" srcId="{3CF75280-6B60-5546-A2EC-64079267BD81}" destId="{5DB6A65D-207E-5348-A99D-6D942EAAC292}" srcOrd="1" destOrd="0" presId="urn:microsoft.com/office/officeart/2005/8/layout/orgChart1"/>
    <dgm:cxn modelId="{C2AA90B3-50AD-8C4B-8B10-4E7D511E39F3}" type="presParOf" srcId="{9AEB115D-BB7B-334A-B623-1C4A0E614620}" destId="{234515E4-0B7C-6646-9BF3-E025B0F7F0B8}" srcOrd="1" destOrd="0" presId="urn:microsoft.com/office/officeart/2005/8/layout/orgChart1"/>
    <dgm:cxn modelId="{9A441BB5-ED7E-7B48-B590-BEDFC8F01E26}" type="presParOf" srcId="{9AEB115D-BB7B-334A-B623-1C4A0E614620}" destId="{E90BCA25-6FAF-6C42-BFCE-04F18C41A2E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5D4C9C-AB41-8A43-A350-E1FBC87D5C60}">
      <dsp:nvSpPr>
        <dsp:cNvPr id="0" name=""/>
        <dsp:cNvSpPr/>
      </dsp:nvSpPr>
      <dsp:spPr>
        <a:xfrm>
          <a:off x="2870266" y="360295"/>
          <a:ext cx="91440" cy="329926"/>
        </a:xfrm>
        <a:custGeom>
          <a:avLst/>
          <a:gdLst/>
          <a:ahLst/>
          <a:cxnLst/>
          <a:rect l="0" t="0" r="0" b="0"/>
          <a:pathLst>
            <a:path>
              <a:moveTo>
                <a:pt x="121029" y="0"/>
              </a:moveTo>
              <a:lnTo>
                <a:pt x="121029" y="329926"/>
              </a:lnTo>
              <a:lnTo>
                <a:pt x="45720" y="32992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5B364F-B134-204E-9ADF-E7EBDCFE12B0}">
      <dsp:nvSpPr>
        <dsp:cNvPr id="0" name=""/>
        <dsp:cNvSpPr/>
      </dsp:nvSpPr>
      <dsp:spPr>
        <a:xfrm>
          <a:off x="2991295" y="360295"/>
          <a:ext cx="1301774" cy="6598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4543"/>
              </a:lnTo>
              <a:lnTo>
                <a:pt x="1301774" y="584543"/>
              </a:lnTo>
              <a:lnTo>
                <a:pt x="1301774" y="6598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5C2BA1-2D9C-0A45-9C08-669717A35341}">
      <dsp:nvSpPr>
        <dsp:cNvPr id="0" name=""/>
        <dsp:cNvSpPr/>
      </dsp:nvSpPr>
      <dsp:spPr>
        <a:xfrm>
          <a:off x="2991295" y="360295"/>
          <a:ext cx="433924" cy="6598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4543"/>
              </a:lnTo>
              <a:lnTo>
                <a:pt x="433924" y="584543"/>
              </a:lnTo>
              <a:lnTo>
                <a:pt x="433924" y="6598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A7085F-EE07-0849-8283-8C5EF77018B7}">
      <dsp:nvSpPr>
        <dsp:cNvPr id="0" name=""/>
        <dsp:cNvSpPr/>
      </dsp:nvSpPr>
      <dsp:spPr>
        <a:xfrm>
          <a:off x="2557370" y="360295"/>
          <a:ext cx="433924" cy="659852"/>
        </a:xfrm>
        <a:custGeom>
          <a:avLst/>
          <a:gdLst/>
          <a:ahLst/>
          <a:cxnLst/>
          <a:rect l="0" t="0" r="0" b="0"/>
          <a:pathLst>
            <a:path>
              <a:moveTo>
                <a:pt x="433924" y="0"/>
              </a:moveTo>
              <a:lnTo>
                <a:pt x="433924" y="584543"/>
              </a:lnTo>
              <a:lnTo>
                <a:pt x="0" y="584543"/>
              </a:lnTo>
              <a:lnTo>
                <a:pt x="0" y="6598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06E257-FC56-1441-9ACB-72F9C4502543}">
      <dsp:nvSpPr>
        <dsp:cNvPr id="0" name=""/>
        <dsp:cNvSpPr/>
      </dsp:nvSpPr>
      <dsp:spPr>
        <a:xfrm>
          <a:off x="1689520" y="1378763"/>
          <a:ext cx="867849" cy="150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309"/>
              </a:lnTo>
              <a:lnTo>
                <a:pt x="867849" y="75309"/>
              </a:lnTo>
              <a:lnTo>
                <a:pt x="867849" y="1506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C11900-9169-FB42-B26D-ADB19BE09D5D}">
      <dsp:nvSpPr>
        <dsp:cNvPr id="0" name=""/>
        <dsp:cNvSpPr/>
      </dsp:nvSpPr>
      <dsp:spPr>
        <a:xfrm>
          <a:off x="1402628" y="1887998"/>
          <a:ext cx="107584" cy="3299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926"/>
              </a:lnTo>
              <a:lnTo>
                <a:pt x="107584" y="32992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990C57-1AF9-1A45-9F0F-8C6C092E997E}">
      <dsp:nvSpPr>
        <dsp:cNvPr id="0" name=""/>
        <dsp:cNvSpPr/>
      </dsp:nvSpPr>
      <dsp:spPr>
        <a:xfrm>
          <a:off x="1643800" y="1378763"/>
          <a:ext cx="91440" cy="1506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06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AD9449-4004-9E4D-A456-3B298BA925BA}">
      <dsp:nvSpPr>
        <dsp:cNvPr id="0" name=""/>
        <dsp:cNvSpPr/>
      </dsp:nvSpPr>
      <dsp:spPr>
        <a:xfrm>
          <a:off x="534778" y="1887998"/>
          <a:ext cx="120473" cy="172873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8738"/>
              </a:lnTo>
              <a:lnTo>
                <a:pt x="120473" y="172873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6FD561-0BED-C046-A834-DD71C5AEBB16}">
      <dsp:nvSpPr>
        <dsp:cNvPr id="0" name=""/>
        <dsp:cNvSpPr/>
      </dsp:nvSpPr>
      <dsp:spPr>
        <a:xfrm>
          <a:off x="534778" y="1887998"/>
          <a:ext cx="127824" cy="13073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7315"/>
              </a:lnTo>
              <a:lnTo>
                <a:pt x="127824" y="130731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E8552A-4C60-F946-8DCC-DFB68844F24E}">
      <dsp:nvSpPr>
        <dsp:cNvPr id="0" name=""/>
        <dsp:cNvSpPr/>
      </dsp:nvSpPr>
      <dsp:spPr>
        <a:xfrm>
          <a:off x="534778" y="1887998"/>
          <a:ext cx="107584" cy="8391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39160"/>
              </a:lnTo>
              <a:lnTo>
                <a:pt x="107584" y="839160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18AB85-AA10-BA43-85A7-055FEF69758A}">
      <dsp:nvSpPr>
        <dsp:cNvPr id="0" name=""/>
        <dsp:cNvSpPr/>
      </dsp:nvSpPr>
      <dsp:spPr>
        <a:xfrm>
          <a:off x="534778" y="1887998"/>
          <a:ext cx="107584" cy="3299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9926"/>
              </a:lnTo>
              <a:lnTo>
                <a:pt x="107584" y="32992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684948-A67A-2146-B3F1-2019215EDCDF}">
      <dsp:nvSpPr>
        <dsp:cNvPr id="0" name=""/>
        <dsp:cNvSpPr/>
      </dsp:nvSpPr>
      <dsp:spPr>
        <a:xfrm>
          <a:off x="821670" y="1378763"/>
          <a:ext cx="867849" cy="150618"/>
        </a:xfrm>
        <a:custGeom>
          <a:avLst/>
          <a:gdLst/>
          <a:ahLst/>
          <a:cxnLst/>
          <a:rect l="0" t="0" r="0" b="0"/>
          <a:pathLst>
            <a:path>
              <a:moveTo>
                <a:pt x="867849" y="0"/>
              </a:moveTo>
              <a:lnTo>
                <a:pt x="867849" y="75309"/>
              </a:lnTo>
              <a:lnTo>
                <a:pt x="0" y="75309"/>
              </a:lnTo>
              <a:lnTo>
                <a:pt x="0" y="150618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B78C7A-F401-C944-84FD-BAABD8408913}">
      <dsp:nvSpPr>
        <dsp:cNvPr id="0" name=""/>
        <dsp:cNvSpPr/>
      </dsp:nvSpPr>
      <dsp:spPr>
        <a:xfrm>
          <a:off x="1689520" y="360295"/>
          <a:ext cx="1301774" cy="659852"/>
        </a:xfrm>
        <a:custGeom>
          <a:avLst/>
          <a:gdLst/>
          <a:ahLst/>
          <a:cxnLst/>
          <a:rect l="0" t="0" r="0" b="0"/>
          <a:pathLst>
            <a:path>
              <a:moveTo>
                <a:pt x="1301774" y="0"/>
              </a:moveTo>
              <a:lnTo>
                <a:pt x="1301774" y="584543"/>
              </a:lnTo>
              <a:lnTo>
                <a:pt x="0" y="584543"/>
              </a:lnTo>
              <a:lnTo>
                <a:pt x="0" y="65985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06198-90EE-864B-A032-933E3F459132}">
      <dsp:nvSpPr>
        <dsp:cNvPr id="0" name=""/>
        <dsp:cNvSpPr/>
      </dsp:nvSpPr>
      <dsp:spPr>
        <a:xfrm>
          <a:off x="2632679" y="1679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Case</a:t>
          </a:r>
        </a:p>
      </dsp:txBody>
      <dsp:txXfrm>
        <a:off x="2632679" y="1679"/>
        <a:ext cx="717231" cy="358615"/>
      </dsp:txXfrm>
    </dsp:sp>
    <dsp:sp modelId="{C68DA753-4FEA-1E49-8B34-2A10DBA666C6}">
      <dsp:nvSpPr>
        <dsp:cNvPr id="0" name=""/>
        <dsp:cNvSpPr/>
      </dsp:nvSpPr>
      <dsp:spPr>
        <a:xfrm>
          <a:off x="1330904" y="1020148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Accused 1</a:t>
          </a:r>
        </a:p>
      </dsp:txBody>
      <dsp:txXfrm>
        <a:off x="1330904" y="1020148"/>
        <a:ext cx="717231" cy="358615"/>
      </dsp:txXfrm>
    </dsp:sp>
    <dsp:sp modelId="{A06B465C-6301-824A-9945-5AE3AD64AB60}">
      <dsp:nvSpPr>
        <dsp:cNvPr id="0" name=""/>
        <dsp:cNvSpPr/>
      </dsp:nvSpPr>
      <dsp:spPr>
        <a:xfrm>
          <a:off x="463055" y="1529382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Charge 1</a:t>
          </a:r>
        </a:p>
      </dsp:txBody>
      <dsp:txXfrm>
        <a:off x="463055" y="1529382"/>
        <a:ext cx="717231" cy="358615"/>
      </dsp:txXfrm>
    </dsp:sp>
    <dsp:sp modelId="{D7A8529B-8507-E647-AEE2-11A3E8E99E44}">
      <dsp:nvSpPr>
        <dsp:cNvPr id="0" name=""/>
        <dsp:cNvSpPr/>
      </dsp:nvSpPr>
      <dsp:spPr>
        <a:xfrm>
          <a:off x="642362" y="2038616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Result</a:t>
          </a:r>
        </a:p>
      </dsp:txBody>
      <dsp:txXfrm>
        <a:off x="642362" y="2038616"/>
        <a:ext cx="717231" cy="358615"/>
      </dsp:txXfrm>
    </dsp:sp>
    <dsp:sp modelId="{B39ECE21-5D30-0D49-B3CB-4CBB0121D3C2}">
      <dsp:nvSpPr>
        <dsp:cNvPr id="0" name=""/>
        <dsp:cNvSpPr/>
      </dsp:nvSpPr>
      <dsp:spPr>
        <a:xfrm>
          <a:off x="642362" y="2547851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Order 1</a:t>
          </a:r>
        </a:p>
      </dsp:txBody>
      <dsp:txXfrm>
        <a:off x="642362" y="2547851"/>
        <a:ext cx="717231" cy="358615"/>
      </dsp:txXfrm>
    </dsp:sp>
    <dsp:sp modelId="{88317A75-1FEC-A146-BDFF-2C779C98D500}">
      <dsp:nvSpPr>
        <dsp:cNvPr id="0" name=""/>
        <dsp:cNvSpPr/>
      </dsp:nvSpPr>
      <dsp:spPr>
        <a:xfrm>
          <a:off x="662603" y="3016005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Order 2</a:t>
          </a:r>
        </a:p>
      </dsp:txBody>
      <dsp:txXfrm>
        <a:off x="662603" y="3016005"/>
        <a:ext cx="717231" cy="358615"/>
      </dsp:txXfrm>
    </dsp:sp>
    <dsp:sp modelId="{1D483F43-E06A-FE4E-AEFA-CFC4CD79D297}">
      <dsp:nvSpPr>
        <dsp:cNvPr id="0" name=""/>
        <dsp:cNvSpPr/>
      </dsp:nvSpPr>
      <dsp:spPr>
        <a:xfrm>
          <a:off x="655251" y="3437429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Etc.</a:t>
          </a:r>
        </a:p>
      </dsp:txBody>
      <dsp:txXfrm>
        <a:off x="655251" y="3437429"/>
        <a:ext cx="717231" cy="358615"/>
      </dsp:txXfrm>
    </dsp:sp>
    <dsp:sp modelId="{DEE08B1A-F33D-3843-AE79-FC3C57793A00}">
      <dsp:nvSpPr>
        <dsp:cNvPr id="0" name=""/>
        <dsp:cNvSpPr/>
      </dsp:nvSpPr>
      <dsp:spPr>
        <a:xfrm>
          <a:off x="1330904" y="1529382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Charge 2</a:t>
          </a:r>
        </a:p>
      </dsp:txBody>
      <dsp:txXfrm>
        <a:off x="1330904" y="1529382"/>
        <a:ext cx="717231" cy="358615"/>
      </dsp:txXfrm>
    </dsp:sp>
    <dsp:sp modelId="{915540B6-A1C7-3744-83BE-1E591CAFCC32}">
      <dsp:nvSpPr>
        <dsp:cNvPr id="0" name=""/>
        <dsp:cNvSpPr/>
      </dsp:nvSpPr>
      <dsp:spPr>
        <a:xfrm>
          <a:off x="1510212" y="2038616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Result</a:t>
          </a:r>
        </a:p>
      </dsp:txBody>
      <dsp:txXfrm>
        <a:off x="1510212" y="2038616"/>
        <a:ext cx="717231" cy="358615"/>
      </dsp:txXfrm>
    </dsp:sp>
    <dsp:sp modelId="{776DF7A1-5F02-334D-AAC1-E39C0B4D3DAA}">
      <dsp:nvSpPr>
        <dsp:cNvPr id="0" name=""/>
        <dsp:cNvSpPr/>
      </dsp:nvSpPr>
      <dsp:spPr>
        <a:xfrm>
          <a:off x="2198754" y="1529382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Etc.</a:t>
          </a:r>
        </a:p>
      </dsp:txBody>
      <dsp:txXfrm>
        <a:off x="2198754" y="1529382"/>
        <a:ext cx="717231" cy="358615"/>
      </dsp:txXfrm>
    </dsp:sp>
    <dsp:sp modelId="{939DAB51-A807-0C41-9B9E-4BD7EAD9F060}">
      <dsp:nvSpPr>
        <dsp:cNvPr id="0" name=""/>
        <dsp:cNvSpPr/>
      </dsp:nvSpPr>
      <dsp:spPr>
        <a:xfrm>
          <a:off x="2198754" y="1020148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Accused 2</a:t>
          </a:r>
        </a:p>
      </dsp:txBody>
      <dsp:txXfrm>
        <a:off x="2198754" y="1020148"/>
        <a:ext cx="717231" cy="358615"/>
      </dsp:txXfrm>
    </dsp:sp>
    <dsp:sp modelId="{2CAE77F5-0717-AC41-B733-B01D6AC4134C}">
      <dsp:nvSpPr>
        <dsp:cNvPr id="0" name=""/>
        <dsp:cNvSpPr/>
      </dsp:nvSpPr>
      <dsp:spPr>
        <a:xfrm>
          <a:off x="3066604" y="1020148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Accused 3</a:t>
          </a:r>
        </a:p>
      </dsp:txBody>
      <dsp:txXfrm>
        <a:off x="3066604" y="1020148"/>
        <a:ext cx="717231" cy="358615"/>
      </dsp:txXfrm>
    </dsp:sp>
    <dsp:sp modelId="{DD878E5B-AFCD-8146-842A-0C7F40ADFCEF}">
      <dsp:nvSpPr>
        <dsp:cNvPr id="0" name=""/>
        <dsp:cNvSpPr/>
      </dsp:nvSpPr>
      <dsp:spPr>
        <a:xfrm>
          <a:off x="3934454" y="1020148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etc.</a:t>
          </a:r>
        </a:p>
      </dsp:txBody>
      <dsp:txXfrm>
        <a:off x="3934454" y="1020148"/>
        <a:ext cx="717231" cy="358615"/>
      </dsp:txXfrm>
    </dsp:sp>
    <dsp:sp modelId="{79DB3395-1E25-DB49-8D1B-23271D0D7FE4}">
      <dsp:nvSpPr>
        <dsp:cNvPr id="0" name=""/>
        <dsp:cNvSpPr/>
      </dsp:nvSpPr>
      <dsp:spPr>
        <a:xfrm>
          <a:off x="2198754" y="510914"/>
          <a:ext cx="717231" cy="35861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Details</a:t>
          </a:r>
        </a:p>
      </dsp:txBody>
      <dsp:txXfrm>
        <a:off x="2198754" y="510914"/>
        <a:ext cx="717231" cy="35861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5D4C9C-AB41-8A43-A350-E1FBC87D5C60}">
      <dsp:nvSpPr>
        <dsp:cNvPr id="0" name=""/>
        <dsp:cNvSpPr/>
      </dsp:nvSpPr>
      <dsp:spPr>
        <a:xfrm>
          <a:off x="2968311" y="368408"/>
          <a:ext cx="91440" cy="337434"/>
        </a:xfrm>
        <a:custGeom>
          <a:avLst/>
          <a:gdLst/>
          <a:ahLst/>
          <a:cxnLst/>
          <a:rect l="0" t="0" r="0" b="0"/>
          <a:pathLst>
            <a:path>
              <a:moveTo>
                <a:pt x="122743" y="0"/>
              </a:moveTo>
              <a:lnTo>
                <a:pt x="122743" y="337434"/>
              </a:lnTo>
              <a:lnTo>
                <a:pt x="45720" y="33743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5B364F-B134-204E-9ADF-E7EBDCFE12B0}">
      <dsp:nvSpPr>
        <dsp:cNvPr id="0" name=""/>
        <dsp:cNvSpPr/>
      </dsp:nvSpPr>
      <dsp:spPr>
        <a:xfrm>
          <a:off x="3091054" y="368408"/>
          <a:ext cx="1331399" cy="674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7845"/>
              </a:lnTo>
              <a:lnTo>
                <a:pt x="1331399" y="597845"/>
              </a:lnTo>
              <a:lnTo>
                <a:pt x="1331399" y="6748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5C2BA1-2D9C-0A45-9C08-669717A35341}">
      <dsp:nvSpPr>
        <dsp:cNvPr id="0" name=""/>
        <dsp:cNvSpPr/>
      </dsp:nvSpPr>
      <dsp:spPr>
        <a:xfrm>
          <a:off x="3091054" y="368408"/>
          <a:ext cx="443799" cy="6748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97845"/>
              </a:lnTo>
              <a:lnTo>
                <a:pt x="443799" y="597845"/>
              </a:lnTo>
              <a:lnTo>
                <a:pt x="443799" y="6748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3A7085F-EE07-0849-8283-8C5EF77018B7}">
      <dsp:nvSpPr>
        <dsp:cNvPr id="0" name=""/>
        <dsp:cNvSpPr/>
      </dsp:nvSpPr>
      <dsp:spPr>
        <a:xfrm>
          <a:off x="2647254" y="368408"/>
          <a:ext cx="443799" cy="674869"/>
        </a:xfrm>
        <a:custGeom>
          <a:avLst/>
          <a:gdLst/>
          <a:ahLst/>
          <a:cxnLst/>
          <a:rect l="0" t="0" r="0" b="0"/>
          <a:pathLst>
            <a:path>
              <a:moveTo>
                <a:pt x="443799" y="0"/>
              </a:moveTo>
              <a:lnTo>
                <a:pt x="443799" y="597845"/>
              </a:lnTo>
              <a:lnTo>
                <a:pt x="0" y="597845"/>
              </a:lnTo>
              <a:lnTo>
                <a:pt x="0" y="6748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D83485-A705-624E-A753-6D1FA017EE0C}">
      <dsp:nvSpPr>
        <dsp:cNvPr id="0" name=""/>
        <dsp:cNvSpPr/>
      </dsp:nvSpPr>
      <dsp:spPr>
        <a:xfrm>
          <a:off x="2353833" y="1930876"/>
          <a:ext cx="110032" cy="337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434"/>
              </a:lnTo>
              <a:lnTo>
                <a:pt x="110032" y="3374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06E257-FC56-1441-9ACB-72F9C4502543}">
      <dsp:nvSpPr>
        <dsp:cNvPr id="0" name=""/>
        <dsp:cNvSpPr/>
      </dsp:nvSpPr>
      <dsp:spPr>
        <a:xfrm>
          <a:off x="1759655" y="1410054"/>
          <a:ext cx="887599" cy="15404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023"/>
              </a:lnTo>
              <a:lnTo>
                <a:pt x="887599" y="77023"/>
              </a:lnTo>
              <a:lnTo>
                <a:pt x="887599" y="1540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C11900-9169-FB42-B26D-ADB19BE09D5D}">
      <dsp:nvSpPr>
        <dsp:cNvPr id="0" name=""/>
        <dsp:cNvSpPr/>
      </dsp:nvSpPr>
      <dsp:spPr>
        <a:xfrm>
          <a:off x="1466234" y="1930876"/>
          <a:ext cx="110032" cy="337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434"/>
              </a:lnTo>
              <a:lnTo>
                <a:pt x="110032" y="3374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990C57-1AF9-1A45-9F0F-8C6C092E997E}">
      <dsp:nvSpPr>
        <dsp:cNvPr id="0" name=""/>
        <dsp:cNvSpPr/>
      </dsp:nvSpPr>
      <dsp:spPr>
        <a:xfrm>
          <a:off x="1713935" y="1410054"/>
          <a:ext cx="91440" cy="15404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540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AD9449-4004-9E4D-A456-3B298BA925BA}">
      <dsp:nvSpPr>
        <dsp:cNvPr id="0" name=""/>
        <dsp:cNvSpPr/>
      </dsp:nvSpPr>
      <dsp:spPr>
        <a:xfrm>
          <a:off x="578634" y="1930876"/>
          <a:ext cx="123214" cy="17680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68079"/>
              </a:lnTo>
              <a:lnTo>
                <a:pt x="123214" y="1768079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6FD561-0BED-C046-A834-DD71C5AEBB16}">
      <dsp:nvSpPr>
        <dsp:cNvPr id="0" name=""/>
        <dsp:cNvSpPr/>
      </dsp:nvSpPr>
      <dsp:spPr>
        <a:xfrm>
          <a:off x="578634" y="1930876"/>
          <a:ext cx="130733" cy="133706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7065"/>
              </a:lnTo>
              <a:lnTo>
                <a:pt x="130733" y="1337065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E8552A-4C60-F946-8DCC-DFB68844F24E}">
      <dsp:nvSpPr>
        <dsp:cNvPr id="0" name=""/>
        <dsp:cNvSpPr/>
      </dsp:nvSpPr>
      <dsp:spPr>
        <a:xfrm>
          <a:off x="578634" y="1930876"/>
          <a:ext cx="110032" cy="8582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58257"/>
              </a:lnTo>
              <a:lnTo>
                <a:pt x="110032" y="858257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818AB85-AA10-BA43-85A7-055FEF69758A}">
      <dsp:nvSpPr>
        <dsp:cNvPr id="0" name=""/>
        <dsp:cNvSpPr/>
      </dsp:nvSpPr>
      <dsp:spPr>
        <a:xfrm>
          <a:off x="578634" y="1930876"/>
          <a:ext cx="110032" cy="3374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434"/>
              </a:lnTo>
              <a:lnTo>
                <a:pt x="110032" y="33743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684948-A67A-2146-B3F1-2019215EDCDF}">
      <dsp:nvSpPr>
        <dsp:cNvPr id="0" name=""/>
        <dsp:cNvSpPr/>
      </dsp:nvSpPr>
      <dsp:spPr>
        <a:xfrm>
          <a:off x="872055" y="1410054"/>
          <a:ext cx="887599" cy="154046"/>
        </a:xfrm>
        <a:custGeom>
          <a:avLst/>
          <a:gdLst/>
          <a:ahLst/>
          <a:cxnLst/>
          <a:rect l="0" t="0" r="0" b="0"/>
          <a:pathLst>
            <a:path>
              <a:moveTo>
                <a:pt x="887599" y="0"/>
              </a:moveTo>
              <a:lnTo>
                <a:pt x="887599" y="77023"/>
              </a:lnTo>
              <a:lnTo>
                <a:pt x="0" y="77023"/>
              </a:lnTo>
              <a:lnTo>
                <a:pt x="0" y="154046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DB78C7A-F401-C944-84FD-BAABD8408913}">
      <dsp:nvSpPr>
        <dsp:cNvPr id="0" name=""/>
        <dsp:cNvSpPr/>
      </dsp:nvSpPr>
      <dsp:spPr>
        <a:xfrm>
          <a:off x="1759655" y="368408"/>
          <a:ext cx="1331399" cy="674869"/>
        </a:xfrm>
        <a:custGeom>
          <a:avLst/>
          <a:gdLst/>
          <a:ahLst/>
          <a:cxnLst/>
          <a:rect l="0" t="0" r="0" b="0"/>
          <a:pathLst>
            <a:path>
              <a:moveTo>
                <a:pt x="1331399" y="0"/>
              </a:moveTo>
              <a:lnTo>
                <a:pt x="1331399" y="597845"/>
              </a:lnTo>
              <a:lnTo>
                <a:pt x="0" y="597845"/>
              </a:lnTo>
              <a:lnTo>
                <a:pt x="0" y="67486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06198-90EE-864B-A032-933E3F459132}">
      <dsp:nvSpPr>
        <dsp:cNvPr id="0" name=""/>
        <dsp:cNvSpPr/>
      </dsp:nvSpPr>
      <dsp:spPr>
        <a:xfrm>
          <a:off x="2724278" y="1631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SC/CR 123</a:t>
          </a:r>
        </a:p>
      </dsp:txBody>
      <dsp:txXfrm>
        <a:off x="2724278" y="1631"/>
        <a:ext cx="733553" cy="366776"/>
      </dsp:txXfrm>
    </dsp:sp>
    <dsp:sp modelId="{C68DA753-4FEA-1E49-8B34-2A10DBA666C6}">
      <dsp:nvSpPr>
        <dsp:cNvPr id="0" name=""/>
        <dsp:cNvSpPr/>
      </dsp:nvSpPr>
      <dsp:spPr>
        <a:xfrm>
          <a:off x="1392878" y="1043277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Tony</a:t>
          </a:r>
        </a:p>
      </dsp:txBody>
      <dsp:txXfrm>
        <a:off x="1392878" y="1043277"/>
        <a:ext cx="733553" cy="366776"/>
      </dsp:txXfrm>
    </dsp:sp>
    <dsp:sp modelId="{A06B465C-6301-824A-9945-5AE3AD64AB60}">
      <dsp:nvSpPr>
        <dsp:cNvPr id="0" name=""/>
        <dsp:cNvSpPr/>
      </dsp:nvSpPr>
      <dsp:spPr>
        <a:xfrm>
          <a:off x="505279" y="1564100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Bribery</a:t>
          </a:r>
        </a:p>
      </dsp:txBody>
      <dsp:txXfrm>
        <a:off x="505279" y="1564100"/>
        <a:ext cx="733553" cy="366776"/>
      </dsp:txXfrm>
    </dsp:sp>
    <dsp:sp modelId="{D7A8529B-8507-E647-AEE2-11A3E8E99E44}">
      <dsp:nvSpPr>
        <dsp:cNvPr id="0" name=""/>
        <dsp:cNvSpPr/>
      </dsp:nvSpPr>
      <dsp:spPr>
        <a:xfrm>
          <a:off x="688667" y="2084923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Guilty</a:t>
          </a:r>
        </a:p>
      </dsp:txBody>
      <dsp:txXfrm>
        <a:off x="688667" y="2084923"/>
        <a:ext cx="733553" cy="366776"/>
      </dsp:txXfrm>
    </dsp:sp>
    <dsp:sp modelId="{B39ECE21-5D30-0D49-B3CB-4CBB0121D3C2}">
      <dsp:nvSpPr>
        <dsp:cNvPr id="0" name=""/>
        <dsp:cNvSpPr/>
      </dsp:nvSpPr>
      <dsp:spPr>
        <a:xfrm>
          <a:off x="688667" y="2605745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Imprison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6y</a:t>
          </a:r>
        </a:p>
      </dsp:txBody>
      <dsp:txXfrm>
        <a:off x="688667" y="2605745"/>
        <a:ext cx="733553" cy="366776"/>
      </dsp:txXfrm>
    </dsp:sp>
    <dsp:sp modelId="{88317A75-1FEC-A146-BDFF-2C779C98D500}">
      <dsp:nvSpPr>
        <dsp:cNvPr id="0" name=""/>
        <dsp:cNvSpPr/>
      </dsp:nvSpPr>
      <dsp:spPr>
        <a:xfrm>
          <a:off x="709368" y="3084554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Suspended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2y</a:t>
          </a:r>
        </a:p>
      </dsp:txBody>
      <dsp:txXfrm>
        <a:off x="709368" y="3084554"/>
        <a:ext cx="733553" cy="366776"/>
      </dsp:txXfrm>
    </dsp:sp>
    <dsp:sp modelId="{1D483F43-E06A-FE4E-AEFA-CFC4CD79D297}">
      <dsp:nvSpPr>
        <dsp:cNvPr id="0" name=""/>
        <dsp:cNvSpPr/>
      </dsp:nvSpPr>
      <dsp:spPr>
        <a:xfrm>
          <a:off x="701849" y="3515568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Fine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900" kern="1200" dirty="0"/>
            <a:t>5,000</a:t>
          </a:r>
        </a:p>
      </dsp:txBody>
      <dsp:txXfrm>
        <a:off x="701849" y="3515568"/>
        <a:ext cx="733553" cy="366776"/>
      </dsp:txXfrm>
    </dsp:sp>
    <dsp:sp modelId="{DEE08B1A-F33D-3843-AE79-FC3C57793A00}">
      <dsp:nvSpPr>
        <dsp:cNvPr id="0" name=""/>
        <dsp:cNvSpPr/>
      </dsp:nvSpPr>
      <dsp:spPr>
        <a:xfrm>
          <a:off x="1392878" y="1564100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Theft</a:t>
          </a:r>
        </a:p>
      </dsp:txBody>
      <dsp:txXfrm>
        <a:off x="1392878" y="1564100"/>
        <a:ext cx="733553" cy="366776"/>
      </dsp:txXfrm>
    </dsp:sp>
    <dsp:sp modelId="{915540B6-A1C7-3744-83BE-1E591CAFCC32}">
      <dsp:nvSpPr>
        <dsp:cNvPr id="0" name=""/>
        <dsp:cNvSpPr/>
      </dsp:nvSpPr>
      <dsp:spPr>
        <a:xfrm>
          <a:off x="1576267" y="2084923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NG</a:t>
          </a:r>
        </a:p>
      </dsp:txBody>
      <dsp:txXfrm>
        <a:off x="1576267" y="2084923"/>
        <a:ext cx="733553" cy="366776"/>
      </dsp:txXfrm>
    </dsp:sp>
    <dsp:sp modelId="{776DF7A1-5F02-334D-AAC1-E39C0B4D3DAA}">
      <dsp:nvSpPr>
        <dsp:cNvPr id="0" name=""/>
        <dsp:cNvSpPr/>
      </dsp:nvSpPr>
      <dsp:spPr>
        <a:xfrm>
          <a:off x="2280478" y="1564100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Forgery</a:t>
          </a:r>
        </a:p>
      </dsp:txBody>
      <dsp:txXfrm>
        <a:off x="2280478" y="1564100"/>
        <a:ext cx="733553" cy="366776"/>
      </dsp:txXfrm>
    </dsp:sp>
    <dsp:sp modelId="{39AAB4BF-A641-8E4C-BD58-D94BBE59795C}">
      <dsp:nvSpPr>
        <dsp:cNvPr id="0" name=""/>
        <dsp:cNvSpPr/>
      </dsp:nvSpPr>
      <dsp:spPr>
        <a:xfrm>
          <a:off x="2463866" y="2084923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 err="1"/>
            <a:t>W’drawn</a:t>
          </a:r>
          <a:endParaRPr lang="en-GB" sz="1200" kern="1200" dirty="0"/>
        </a:p>
      </dsp:txBody>
      <dsp:txXfrm>
        <a:off x="2463866" y="2084923"/>
        <a:ext cx="733553" cy="366776"/>
      </dsp:txXfrm>
    </dsp:sp>
    <dsp:sp modelId="{939DAB51-A807-0C41-9B9E-4BD7EAD9F060}">
      <dsp:nvSpPr>
        <dsp:cNvPr id="0" name=""/>
        <dsp:cNvSpPr/>
      </dsp:nvSpPr>
      <dsp:spPr>
        <a:xfrm>
          <a:off x="2280478" y="1043277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Nicole</a:t>
          </a:r>
        </a:p>
      </dsp:txBody>
      <dsp:txXfrm>
        <a:off x="2280478" y="1043277"/>
        <a:ext cx="733553" cy="366776"/>
      </dsp:txXfrm>
    </dsp:sp>
    <dsp:sp modelId="{2CAE77F5-0717-AC41-B733-B01D6AC4134C}">
      <dsp:nvSpPr>
        <dsp:cNvPr id="0" name=""/>
        <dsp:cNvSpPr/>
      </dsp:nvSpPr>
      <dsp:spPr>
        <a:xfrm>
          <a:off x="3168077" y="1043277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Emma</a:t>
          </a:r>
        </a:p>
      </dsp:txBody>
      <dsp:txXfrm>
        <a:off x="3168077" y="1043277"/>
        <a:ext cx="733553" cy="366776"/>
      </dsp:txXfrm>
    </dsp:sp>
    <dsp:sp modelId="{DD878E5B-AFCD-8146-842A-0C7F40ADFCEF}">
      <dsp:nvSpPr>
        <dsp:cNvPr id="0" name=""/>
        <dsp:cNvSpPr/>
      </dsp:nvSpPr>
      <dsp:spPr>
        <a:xfrm>
          <a:off x="4055677" y="1043277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Wendy</a:t>
          </a:r>
        </a:p>
      </dsp:txBody>
      <dsp:txXfrm>
        <a:off x="4055677" y="1043277"/>
        <a:ext cx="733553" cy="366776"/>
      </dsp:txXfrm>
    </dsp:sp>
    <dsp:sp modelId="{79DB3395-1E25-DB49-8D1B-23271D0D7FE4}">
      <dsp:nvSpPr>
        <dsp:cNvPr id="0" name=""/>
        <dsp:cNvSpPr/>
      </dsp:nvSpPr>
      <dsp:spPr>
        <a:xfrm>
          <a:off x="2280478" y="522454"/>
          <a:ext cx="733553" cy="3667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200" kern="1200" dirty="0"/>
            <a:t>Blah blah</a:t>
          </a:r>
        </a:p>
      </dsp:txBody>
      <dsp:txXfrm>
        <a:off x="2280478" y="522454"/>
        <a:ext cx="733553" cy="366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DBBB46-B03F-BE41-A8A2-0B997E218EC5}" type="datetimeFigureOut">
              <a:rPr lang="en-AU" smtClean="0"/>
              <a:t>11/08/2023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F4CD4-8996-AC41-9DE6-424EB594AC7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647464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BF4CD4-8996-AC41-9DE6-424EB594AC7F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4428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tiff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if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0B68F-570A-4D4E-A8B6-30DFF4E72E99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D9E17F0-4AE0-646B-36A2-F99D4A253A46}"/>
              </a:ext>
            </a:extLst>
          </p:cNvPr>
          <p:cNvSpPr txBox="1"/>
          <p:nvPr/>
        </p:nvSpPr>
        <p:spPr>
          <a:xfrm>
            <a:off x="6598120" y="5372440"/>
            <a:ext cx="184731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950">
              <a:solidFill>
                <a:prstClr val="black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AFF405-62FB-2307-CE98-7EE10C24E15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3830" y="5592585"/>
            <a:ext cx="4398168" cy="722384"/>
          </a:xfrm>
          <a:prstGeom prst="rect">
            <a:avLst/>
          </a:prstGeom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362D3CD4-BC0E-DC5C-3ECD-6F6D9F918A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69" y="5439427"/>
            <a:ext cx="3597804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45B3B01-9F99-80E2-1EE8-667B0A68799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308" y="531702"/>
            <a:ext cx="4155193" cy="126268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D37246D-DB08-DA8D-4044-47BE2A81E7FD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9307"/>
            <a:ext cx="1728192" cy="133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10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2CB6-E6DC-FB45-AE08-AAB9F4DBD98B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AC1C6C-026B-A6E4-1D9B-07904AA80BD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35" y="265629"/>
            <a:ext cx="2319918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3692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64FCB2-C6CA-7740-A0A0-893C1E51ADD2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C6597FE-74AC-4D55-7D63-5AD080939F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308" y="531702"/>
            <a:ext cx="4155193" cy="12626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D93A3B5-EBEF-61D0-7806-743641D11F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09307"/>
            <a:ext cx="1728192" cy="133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36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71D3-CB8E-BD43-934B-54EEE023A286}" type="datetime1">
              <a:rPr lang="en-AU" smtClean="0"/>
              <a:t>11/08/2023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394BDAB-1AAC-CB57-910F-E7BA57E2909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35" y="265629"/>
            <a:ext cx="2319918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12425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BEE3F-0F47-A14F-8091-CFEB1015F36C}" type="datetime1">
              <a:rPr lang="en-AU" smtClean="0"/>
              <a:t>11/08/2023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65297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825A9D-4361-504D-B895-CBB28F563BD1}" type="datetime1">
              <a:rPr lang="en-AU" smtClean="0"/>
              <a:t>11/08/2023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BE0FF7-A258-5EC5-AC95-1F9F0C1F1A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35" y="265629"/>
            <a:ext cx="2319918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2307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AD967-DBC9-344C-9C5E-6192469C84AC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12AC12-44A1-8B21-63C7-ECB7B8D0CFA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235" y="265629"/>
            <a:ext cx="2319918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4771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4FC4-08B3-A645-9BB2-7F87F13B3C7E}" type="datetime1">
              <a:rPr lang="en-AU" smtClean="0"/>
              <a:t>11/08/2023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6378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640EB-927C-DB4E-86E1-D740617435CB}" type="datetime1">
              <a:rPr lang="en-AU" smtClean="0"/>
              <a:t>11/08/2023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5738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721D9-DC85-EA47-B514-5AD8017F799C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66515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93DEF-A3FF-384D-B315-1B82243F0182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30518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22C53-1423-654A-95F5-56DE91A59926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AU"/>
              <a:t>PJIP Online Course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C2BB4-5331-AE49-B212-15125E0C851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60439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500" b="1" kern="1200" dirty="0">
          <a:solidFill>
            <a:srgbClr val="00206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D4A2A-72F6-2AFE-33DE-756F629C2D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9680" y="2359743"/>
            <a:ext cx="6513256" cy="1397994"/>
          </a:xfrm>
        </p:spPr>
        <p:txBody>
          <a:bodyPr>
            <a:noAutofit/>
          </a:bodyPr>
          <a:lstStyle/>
          <a:p>
            <a:r>
              <a:rPr lang="en-AU" altLang="en-US" sz="4000" b="1" dirty="0">
                <a:solidFill>
                  <a:srgbClr val="002060"/>
                </a:solidFill>
                <a:latin typeface="+mn-lt"/>
              </a:rPr>
              <a:t>Managing and Reporting on           Fraud and Corruption Cases              Online Course 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CB9853C1-FACB-8B3C-4217-6BDA92E3CA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1558" y="4038590"/>
            <a:ext cx="7429500" cy="557007"/>
          </a:xfrm>
        </p:spPr>
        <p:txBody>
          <a:bodyPr>
            <a:normAutofit/>
          </a:bodyPr>
          <a:lstStyle/>
          <a:p>
            <a:r>
              <a:rPr lang="en-US" altLang="en-US" sz="2000" b="1" i="1" dirty="0">
                <a:solidFill>
                  <a:srgbClr val="002060"/>
                </a:solidFill>
              </a:rPr>
              <a:t>Via Zoom 20 &amp; 27 July and 3 &amp; 10 August 2023</a:t>
            </a:r>
          </a:p>
        </p:txBody>
      </p:sp>
    </p:spTree>
    <p:extLst>
      <p:ext uri="{BB962C8B-B14F-4D97-AF65-F5344CB8AC3E}">
        <p14:creationId xmlns:p14="http://schemas.microsoft.com/office/powerpoint/2010/main" val="3403172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Session 4 -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7" y="1548355"/>
            <a:ext cx="8543925" cy="4351338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AU" dirty="0"/>
              <a:t>Welcome &amp; Introduction (10 minutes)</a:t>
            </a:r>
          </a:p>
          <a:p>
            <a:pPr marL="514350" indent="-514350">
              <a:buFont typeface="+mj-lt"/>
              <a:buAutoNum type="arabicPeriod"/>
            </a:pPr>
            <a:endParaRPr lang="en-AU" dirty="0"/>
          </a:p>
          <a:p>
            <a:pPr marL="514350" indent="-514350">
              <a:buFont typeface="+mj-lt"/>
              <a:buAutoNum type="arabicPeriod"/>
            </a:pPr>
            <a:r>
              <a:rPr lang="en-AU" dirty="0"/>
              <a:t>Presentation on Case Management Systems (50 minutes)</a:t>
            </a:r>
          </a:p>
          <a:p>
            <a:pPr marL="514350" indent="-514350">
              <a:buFont typeface="+mj-lt"/>
              <a:buAutoNum type="arabicPeriod"/>
            </a:pPr>
            <a:endParaRPr lang="en-AU" dirty="0"/>
          </a:p>
          <a:p>
            <a:pPr marL="514350" indent="-514350">
              <a:buFont typeface="+mj-lt"/>
              <a:buAutoNum type="arabicPeriod"/>
            </a:pPr>
            <a:r>
              <a:rPr lang="en-AU" dirty="0"/>
              <a:t>Discussion Questions (20 minutes)</a:t>
            </a:r>
          </a:p>
          <a:p>
            <a:pPr marL="514350" indent="-514350">
              <a:buFont typeface="+mj-lt"/>
              <a:buAutoNum type="arabicPeriod"/>
            </a:pPr>
            <a:endParaRPr lang="en-AU" dirty="0"/>
          </a:p>
          <a:p>
            <a:pPr marL="514350" indent="-514350">
              <a:buFont typeface="+mj-lt"/>
              <a:buAutoNum type="arabicPeriod"/>
            </a:pPr>
            <a:r>
              <a:rPr lang="en-AU" dirty="0"/>
              <a:t>Sharing of one key take away (15 minutes)</a:t>
            </a:r>
          </a:p>
          <a:p>
            <a:pPr marL="514350" indent="-514350">
              <a:buFont typeface="+mj-lt"/>
              <a:buAutoNum type="arabicPeriod"/>
            </a:pPr>
            <a:endParaRPr lang="en-AU" dirty="0"/>
          </a:p>
          <a:p>
            <a:pPr marL="514350" indent="-514350">
              <a:buFont typeface="+mj-lt"/>
              <a:buAutoNum type="arabicPeriod"/>
            </a:pPr>
            <a:r>
              <a:rPr lang="en-AU" dirty="0"/>
              <a:t>Post-Course Survey (10 minutes) </a:t>
            </a:r>
          </a:p>
          <a:p>
            <a:pPr marL="514350" indent="-514350">
              <a:buFont typeface="+mj-lt"/>
              <a:buAutoNum type="arabicPeriod"/>
            </a:pPr>
            <a:endParaRPr lang="en-AU" dirty="0"/>
          </a:p>
          <a:p>
            <a:pPr marL="514350" indent="-514350">
              <a:buFont typeface="+mj-lt"/>
              <a:buAutoNum type="arabicPeriod"/>
            </a:pPr>
            <a:r>
              <a:rPr lang="en-AU" dirty="0"/>
              <a:t>Course Wrap-Up (5 minutes) </a:t>
            </a:r>
          </a:p>
          <a:p>
            <a:endParaRPr lang="en-AU" dirty="0"/>
          </a:p>
          <a:p>
            <a:endParaRPr lang="en-AU" dirty="0"/>
          </a:p>
          <a:p>
            <a:endParaRPr lang="en-AU" dirty="0"/>
          </a:p>
          <a:p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DB6600-AD73-325B-1155-61777C34BE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1843B455-5B3B-FA41-9AEF-9B4ACD9A4E09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E1E56F-0BC6-37F2-CE1B-C8A4BA2645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43D7DD-E26B-544F-FC6B-D17178E58B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31869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77868" y="2132856"/>
            <a:ext cx="8784976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en-US" sz="4000" b="1" i="1" dirty="0">
              <a:solidFill>
                <a:srgbClr val="595959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471572" y="537243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07667" y="3741556"/>
            <a:ext cx="8784976" cy="828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US" altLang="en-US" sz="4000" b="1" i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32520" y="5237132"/>
            <a:ext cx="8784976" cy="828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0"/>
              </a:spcBef>
            </a:pPr>
            <a:r>
              <a:rPr lang="en-AU" altLang="en-US" sz="2200" dirty="0">
                <a:solidFill>
                  <a:schemeClr val="bg1">
                    <a:lumMod val="50000"/>
                  </a:schemeClr>
                </a:solidFill>
              </a:rPr>
              <a:t>	</a:t>
            </a:r>
            <a:endParaRPr lang="en-US" altLang="en-US" sz="22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60512" y="1959968"/>
            <a:ext cx="8784976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 anchorCtr="0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0"/>
              </a:spcBef>
            </a:pPr>
            <a:endParaRPr lang="en-AU" altLang="en-US" sz="1000" b="1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FC582DE-E325-FEFA-43A6-3F44EAB7F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192" y="2046481"/>
            <a:ext cx="8543925" cy="2852737"/>
          </a:xfrm>
        </p:spPr>
        <p:txBody>
          <a:bodyPr>
            <a:noAutofit/>
          </a:bodyPr>
          <a:lstStyle/>
          <a:p>
            <a:pPr algn="ctr"/>
            <a:r>
              <a:rPr lang="en-AU" altLang="en-US" sz="4400" dirty="0"/>
              <a:t>Managing and Reporting on Fraud and Corruption Cases Online Course</a:t>
            </a:r>
            <a:br>
              <a:rPr lang="en-AU" altLang="en-US" sz="4400" dirty="0"/>
            </a:br>
            <a:r>
              <a:rPr lang="en-AU" altLang="en-US" sz="4400" dirty="0"/>
              <a:t/>
            </a:r>
            <a:br>
              <a:rPr lang="en-AU" altLang="en-US" sz="4400" dirty="0"/>
            </a:br>
            <a:r>
              <a:rPr lang="en-AU" altLang="en-US" sz="4400" dirty="0"/>
              <a:t>Session 4: Case Management Systems</a:t>
            </a:r>
            <a:endParaRPr lang="en-AU" sz="4400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ECCFF5F-0C86-8EEA-F708-A96938E099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878" y="5080403"/>
            <a:ext cx="9069371" cy="1322735"/>
          </a:xfrm>
        </p:spPr>
        <p:txBody>
          <a:bodyPr>
            <a:normAutofit fontScale="92500"/>
          </a:bodyPr>
          <a:lstStyle/>
          <a:p>
            <a:pPr>
              <a:tabLst>
                <a:tab pos="1679575" algn="l"/>
              </a:tabLst>
            </a:pPr>
            <a:r>
              <a:rPr lang="en-AU" altLang="en-US" dirty="0">
                <a:solidFill>
                  <a:schemeClr val="bg1">
                    <a:lumMod val="65000"/>
                  </a:schemeClr>
                </a:solidFill>
              </a:rPr>
              <a:t>Presenters: 	Tony Lansdell, PJIP Systems Adviser </a:t>
            </a:r>
          </a:p>
          <a:p>
            <a:pPr>
              <a:tabLst>
                <a:tab pos="1679575" algn="l"/>
              </a:tabLst>
            </a:pPr>
            <a:r>
              <a:rPr lang="en-AU" altLang="en-US" dirty="0">
                <a:solidFill>
                  <a:schemeClr val="bg1">
                    <a:lumMod val="65000"/>
                  </a:schemeClr>
                </a:solidFill>
              </a:rPr>
              <a:t>	Chief Registrar Shemi Joel, Supreme Court of Vanuatu</a:t>
            </a:r>
          </a:p>
          <a:p>
            <a:pPr>
              <a:tabLst>
                <a:tab pos="1679575" algn="l"/>
              </a:tabLst>
            </a:pPr>
            <a:r>
              <a:rPr lang="en-AU" altLang="en-US" dirty="0">
                <a:solidFill>
                  <a:schemeClr val="bg1">
                    <a:lumMod val="65000"/>
                  </a:schemeClr>
                </a:solidFill>
              </a:rPr>
              <a:t>	Ingrid </a:t>
            </a:r>
            <a:r>
              <a:rPr lang="en-AU" altLang="en-US" dirty="0" err="1">
                <a:solidFill>
                  <a:schemeClr val="bg1">
                    <a:lumMod val="65000"/>
                  </a:schemeClr>
                </a:solidFill>
              </a:rPr>
              <a:t>Kabua</a:t>
            </a:r>
            <a:r>
              <a:rPr lang="en-AU" altLang="en-US" dirty="0">
                <a:solidFill>
                  <a:schemeClr val="bg1">
                    <a:lumMod val="65000"/>
                  </a:schemeClr>
                </a:solidFill>
              </a:rPr>
              <a:t>, Chief Clerk of Courts, Marshall Islands Judiciary</a:t>
            </a:r>
          </a:p>
          <a:p>
            <a:endParaRPr lang="en-AU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5DDAE3-CFB5-7E35-D89A-E5F8B1D9F8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9803D5BA-1F3F-D74C-BAB5-D1845582346E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C44796-5527-E1D5-C298-DE46836B8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990166-4D2E-0B33-50FA-8AEE22968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3214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24AA4-39E7-A30E-B635-F937AE923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87067-0690-0B2A-5460-2C94EC8C7C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/>
          </a:bodyPr>
          <a:lstStyle/>
          <a:p>
            <a:r>
              <a:rPr lang="en-AU" dirty="0"/>
              <a:t>Systems</a:t>
            </a:r>
          </a:p>
          <a:p>
            <a:pPr lvl="1"/>
            <a:r>
              <a:rPr lang="en-AU" dirty="0"/>
              <a:t>Overview of Systems across the Pacific </a:t>
            </a:r>
          </a:p>
          <a:p>
            <a:r>
              <a:rPr lang="en-AU" dirty="0"/>
              <a:t>Data</a:t>
            </a:r>
          </a:p>
          <a:p>
            <a:pPr lvl="1"/>
            <a:r>
              <a:rPr lang="en-AU" dirty="0"/>
              <a:t>Criminal data structure</a:t>
            </a:r>
          </a:p>
          <a:p>
            <a:pPr lvl="1"/>
            <a:r>
              <a:rPr lang="en-AU" dirty="0"/>
              <a:t>Data management and quality</a:t>
            </a:r>
          </a:p>
          <a:p>
            <a:pPr lvl="1"/>
            <a:r>
              <a:rPr lang="en-AU" dirty="0"/>
              <a:t>Reporting and Analysis</a:t>
            </a:r>
          </a:p>
          <a:p>
            <a:pPr lvl="1"/>
            <a:r>
              <a:rPr lang="en-AU" dirty="0"/>
              <a:t>Vanuatu/RMI – ensuring data quality focus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40C70F5-E096-B9D6-62D6-3EC889F040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>
            <a:normAutofit/>
          </a:bodyPr>
          <a:lstStyle/>
          <a:p>
            <a:r>
              <a:rPr lang="en-AU" dirty="0"/>
              <a:t>Documents</a:t>
            </a:r>
          </a:p>
          <a:p>
            <a:pPr lvl="1"/>
            <a:r>
              <a:rPr lang="en-AU" dirty="0"/>
              <a:t>Creating the e-file</a:t>
            </a:r>
          </a:p>
          <a:p>
            <a:pPr lvl="1"/>
            <a:r>
              <a:rPr lang="en-AU" dirty="0"/>
              <a:t>Using the e-file</a:t>
            </a:r>
          </a:p>
          <a:p>
            <a:pPr lvl="1"/>
            <a:r>
              <a:rPr lang="en-AU" dirty="0"/>
              <a:t>Features needed</a:t>
            </a:r>
          </a:p>
          <a:p>
            <a:pPr lvl="1"/>
            <a:r>
              <a:rPr lang="en-AU" dirty="0"/>
              <a:t>Vanuatu/RMI – experience with documents</a:t>
            </a:r>
          </a:p>
          <a:p>
            <a:r>
              <a:rPr lang="en-AU" dirty="0"/>
              <a:t>Active Case Management</a:t>
            </a:r>
          </a:p>
          <a:p>
            <a:pPr lvl="1"/>
            <a:r>
              <a:rPr lang="en-AU" dirty="0"/>
              <a:t>Managing cases</a:t>
            </a:r>
          </a:p>
          <a:p>
            <a:pPr lvl="1"/>
            <a:r>
              <a:rPr lang="en-AU" dirty="0"/>
              <a:t>Vanuatu/RMI – experience with ACM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1921F5-4F2D-0DC1-D3A4-3586AFFC9C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93DEAB5B-0E5C-9D45-ABDB-92303B6A74AA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672E3-1315-D23D-4E08-D29237CD5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E2224D-857E-4321-6875-D832ADA31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54658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AFF31B58-DF27-EBA8-34A2-B94C818D1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/>
          <a:lstStyle/>
          <a:p>
            <a:r>
              <a:rPr lang="en-AU" dirty="0"/>
              <a:t>Systems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762474-BBE3-3746-CE44-A296299E2D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B5A371D3-CB8E-BD43-934B-54EEE023A286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71E6F5-F66A-6164-4C2E-FC2E7758B9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22F10B-396D-2BE5-F863-67AA1DFF5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71983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Case Management System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 fontScale="85000" lnSpcReduction="10000"/>
          </a:bodyPr>
          <a:lstStyle/>
          <a:p>
            <a:r>
              <a:rPr lang="en-AU" dirty="0"/>
              <a:t>Without information – we know nothing</a:t>
            </a:r>
          </a:p>
          <a:p>
            <a:r>
              <a:rPr lang="en-AU" dirty="0"/>
              <a:t>We can’t answer questions, we can’t plan, we can’t reflect</a:t>
            </a:r>
          </a:p>
          <a:p>
            <a:r>
              <a:rPr lang="en-AU" dirty="0"/>
              <a:t>CMSs serve two purposes – the case itself, and the management of 1,000s – with two audiences – the judiciary and the administration</a:t>
            </a:r>
          </a:p>
          <a:p>
            <a:pPr lvl="1"/>
            <a:r>
              <a:rPr lang="en-AU" dirty="0"/>
              <a:t>Documents get the judiciary excited</a:t>
            </a:r>
          </a:p>
          <a:p>
            <a:pPr lvl="1"/>
            <a:r>
              <a:rPr lang="en-AU" dirty="0"/>
              <a:t>Information gets the administration excited</a:t>
            </a:r>
          </a:p>
          <a:p>
            <a:endParaRPr lang="en-AU" dirty="0"/>
          </a:p>
        </p:txBody>
      </p:sp>
      <p:pic>
        <p:nvPicPr>
          <p:cNvPr id="1026" name="Picture 2" descr="Case Management Software: 10 Must-Have Features for Human Services">
            <a:extLst>
              <a:ext uri="{FF2B5EF4-FFF2-40B4-BE49-F238E27FC236}">
                <a16:creationId xmlns:a16="http://schemas.microsoft.com/office/drawing/2014/main" id="{066974EA-7FBA-44A3-D9EA-2D4BF0492A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2890058"/>
            <a:ext cx="4210050" cy="22224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7C3DAA-5629-5046-AE31-10D98E9F73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75ED4860-D516-A64E-B5BC-ACD975320664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A01203-E230-8C7E-63EF-2B1CEAB6B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940736-ED34-A22D-33C5-99CDD25671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55571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Case Management System</a:t>
            </a:r>
            <a:br>
              <a:rPr lang="en-AU" dirty="0"/>
            </a:br>
            <a:r>
              <a:rPr lang="en-AU" dirty="0"/>
              <a:t>continued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 fontScale="85000" lnSpcReduction="20000"/>
          </a:bodyPr>
          <a:lstStyle/>
          <a:p>
            <a:r>
              <a:rPr lang="en-AU" dirty="0"/>
              <a:t>While the scope of PJIP is a subset of the totality of what a court deals with criminally, all the points/topics in this course relate to either the subset or the totality of criminal matters or ANY large matter</a:t>
            </a:r>
          </a:p>
          <a:p>
            <a:r>
              <a:rPr lang="en-AU" dirty="0"/>
              <a:t>Three key ingredients for judicial officers and administrators with the USE of systems:</a:t>
            </a:r>
          </a:p>
          <a:p>
            <a:pPr lvl="1"/>
            <a:r>
              <a:rPr lang="en-AU" dirty="0"/>
              <a:t>Data</a:t>
            </a:r>
          </a:p>
          <a:p>
            <a:pPr lvl="1"/>
            <a:r>
              <a:rPr lang="en-AU" dirty="0"/>
              <a:t>Documents</a:t>
            </a:r>
          </a:p>
          <a:p>
            <a:pPr lvl="1"/>
            <a:r>
              <a:rPr lang="en-AU" dirty="0"/>
              <a:t>Active Case Management</a:t>
            </a:r>
          </a:p>
          <a:p>
            <a:endParaRPr lang="en-AU" dirty="0"/>
          </a:p>
        </p:txBody>
      </p:sp>
      <p:pic>
        <p:nvPicPr>
          <p:cNvPr id="1026" name="Picture 2" descr="Case Management Software: 10 Must-Have Features for Human Services">
            <a:extLst>
              <a:ext uri="{FF2B5EF4-FFF2-40B4-BE49-F238E27FC236}">
                <a16:creationId xmlns:a16="http://schemas.microsoft.com/office/drawing/2014/main" id="{066974EA-7FBA-44A3-D9EA-2D4BF0492A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2890058"/>
            <a:ext cx="4210050" cy="22224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E4A2F1-4AB2-2579-2DE6-9480701253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38212302-E1A8-DF4D-B852-F3978BCF0F2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53269-5642-14CE-167B-CA9A01D7E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DA1E2-B15E-1AC3-1C3C-FE40CDC19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04263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41FBB-C05D-6411-3C98-E3715C35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Systems in the Pacific</a:t>
            </a: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3D512CAC-F492-1429-20B2-8143CAA247B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2049528"/>
              </p:ext>
            </p:extLst>
          </p:nvPr>
        </p:nvGraphicFramePr>
        <p:xfrm>
          <a:off x="681038" y="1507060"/>
          <a:ext cx="8543924" cy="465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5028">
                  <a:extLst>
                    <a:ext uri="{9D8B030D-6E8A-4147-A177-3AD203B41FA5}">
                      <a16:colId xmlns:a16="http://schemas.microsoft.com/office/drawing/2014/main" val="2622080752"/>
                    </a:ext>
                  </a:extLst>
                </a:gridCol>
                <a:gridCol w="1979112">
                  <a:extLst>
                    <a:ext uri="{9D8B030D-6E8A-4147-A177-3AD203B41FA5}">
                      <a16:colId xmlns:a16="http://schemas.microsoft.com/office/drawing/2014/main" val="1127782872"/>
                    </a:ext>
                  </a:extLst>
                </a:gridCol>
                <a:gridCol w="1565754">
                  <a:extLst>
                    <a:ext uri="{9D8B030D-6E8A-4147-A177-3AD203B41FA5}">
                      <a16:colId xmlns:a16="http://schemas.microsoft.com/office/drawing/2014/main" val="1679865643"/>
                    </a:ext>
                  </a:extLst>
                </a:gridCol>
                <a:gridCol w="1465545">
                  <a:extLst>
                    <a:ext uri="{9D8B030D-6E8A-4147-A177-3AD203B41FA5}">
                      <a16:colId xmlns:a16="http://schemas.microsoft.com/office/drawing/2014/main" val="1854957197"/>
                    </a:ext>
                  </a:extLst>
                </a:gridCol>
                <a:gridCol w="2498485">
                  <a:extLst>
                    <a:ext uri="{9D8B030D-6E8A-4147-A177-3AD203B41FA5}">
                      <a16:colId xmlns:a16="http://schemas.microsoft.com/office/drawing/2014/main" val="287521064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Country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Systems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Documents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Judicial Usage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Criminal Alignment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35392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Vanuatu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Established CMS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271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FSM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Minimal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Under development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9322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Tokelau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XLS (to be enhanced)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Free text (to be enhanced)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6578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Nauru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Minimal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97898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Fiji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Moving to CMS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Unsure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Unsure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Unsure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864132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Tonga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New CMS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Variable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1451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Samoa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Will 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05880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PNG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Various CMS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Substantial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89861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Solomon</a:t>
                      </a:r>
                      <a:r>
                        <a:rPr lang="en-AU" sz="1600" baseline="0" dirty="0"/>
                        <a:t> Islands</a:t>
                      </a:r>
                      <a:endParaRPr lang="en-A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Established CMS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Unsure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Unsure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07192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Kiribati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Moving to 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Will 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Will be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Will be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0865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AU" sz="1600" dirty="0"/>
                        <a:t>RMI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Yes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600" dirty="0"/>
                        <a:t>Substantial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A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0378859"/>
                  </a:ext>
                </a:extLst>
              </a:tr>
            </a:tbl>
          </a:graphicData>
        </a:graphic>
      </p:graphicFrame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2838EF-FA44-F127-70C1-BD30522991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FC9D465F-7726-5642-98D9-FB571F14A28B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882FC7A-6300-C208-B8A2-ABBD15FF24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1C5387-A496-404C-D47C-376A4A216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8</a:t>
            </a:fld>
            <a:endParaRPr lang="en-AU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863" y="1929089"/>
            <a:ext cx="285227" cy="2597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081" y="3048984"/>
            <a:ext cx="285227" cy="25973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8980" y="3780503"/>
            <a:ext cx="285227" cy="2597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880" y="4169860"/>
            <a:ext cx="285227" cy="25973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879" y="4535621"/>
            <a:ext cx="285227" cy="2597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8981" y="4954475"/>
            <a:ext cx="285227" cy="25973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3081" y="5839378"/>
            <a:ext cx="285227" cy="259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5513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52F1A76E-5AED-7C5D-9D67-B8B4AD2A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Data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15F048-BEE5-7C62-3FC0-D66B7D3004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02CB6-E6DC-FB45-AE08-AAB9F4DBD98B}" type="datetime1">
              <a:rPr lang="en-AU" smtClean="0"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BE2B3D-D6D6-D4FE-1A2E-CD91D0044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E8306D-50D5-6BEA-B6BC-70D0A3996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87623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Criminal Data Structure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7" y="1339154"/>
            <a:ext cx="4392407" cy="4837809"/>
          </a:xfrm>
        </p:spPr>
        <p:txBody>
          <a:bodyPr>
            <a:normAutofit fontScale="92500" lnSpcReduction="10000"/>
          </a:bodyPr>
          <a:lstStyle/>
          <a:p>
            <a:r>
              <a:rPr lang="en-AU" dirty="0"/>
              <a:t>We take for granted this concept of how data is structured and managed – it is out of sight, out of mind for most</a:t>
            </a:r>
          </a:p>
          <a:p>
            <a:r>
              <a:rPr lang="en-AU" dirty="0"/>
              <a:t>The journey:</a:t>
            </a:r>
          </a:p>
          <a:p>
            <a:pPr lvl="1"/>
            <a:r>
              <a:rPr lang="en-AU" dirty="0"/>
              <a:t>the old days – the books… fixed columns – we could see and record easily</a:t>
            </a:r>
          </a:p>
          <a:p>
            <a:pPr lvl="1"/>
            <a:r>
              <a:rPr lang="en-AU" dirty="0"/>
              <a:t>then along came Excel and we got excited by columns – and WENT CRAZY, and </a:t>
            </a:r>
          </a:p>
          <a:p>
            <a:pPr lvl="1"/>
            <a:r>
              <a:rPr lang="en-AU" dirty="0"/>
              <a:t>then systems – the inter-relationship between ‘bits of information’</a:t>
            </a:r>
          </a:p>
          <a:p>
            <a:endParaRPr lang="en-AU" dirty="0"/>
          </a:p>
        </p:txBody>
      </p:sp>
      <p:pic>
        <p:nvPicPr>
          <p:cNvPr id="1026" name="Picture 2" descr="Case Management Software: 10 Must-Have Features for Human Services">
            <a:extLst>
              <a:ext uri="{FF2B5EF4-FFF2-40B4-BE49-F238E27FC236}">
                <a16:creationId xmlns:a16="http://schemas.microsoft.com/office/drawing/2014/main" id="{066974EA-7FBA-44A3-D9EA-2D4BF0492A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2890058"/>
            <a:ext cx="4210050" cy="22224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A5720A-09E1-1715-E19A-AD07D517EDC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46DACCBD-6123-5240-A7E6-1F8915C0B93E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618B11-81D5-9513-5804-F89BF288F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7F0A24-2BCA-A4EA-91B1-15F32E61A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108493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Criminal Data Structure</a:t>
            </a:r>
            <a:br>
              <a:rPr lang="en-AU" dirty="0"/>
            </a:br>
            <a:r>
              <a:rPr lang="en-AU" dirty="0"/>
              <a:t>continued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7" y="1766315"/>
            <a:ext cx="4433703" cy="4590037"/>
          </a:xfrm>
        </p:spPr>
        <p:txBody>
          <a:bodyPr>
            <a:normAutofit fontScale="92500" lnSpcReduction="20000"/>
          </a:bodyPr>
          <a:lstStyle/>
          <a:p>
            <a:r>
              <a:rPr lang="en-AU" dirty="0"/>
              <a:t>Criminal data management – way more to it than simple civil based cases/systems</a:t>
            </a:r>
          </a:p>
          <a:p>
            <a:r>
              <a:rPr lang="en-AU" dirty="0"/>
              <a:t>Typically:</a:t>
            </a:r>
          </a:p>
          <a:p>
            <a:pPr lvl="1"/>
            <a:r>
              <a:rPr lang="en-AU" dirty="0"/>
              <a:t>a case can have one or many accused, who in turn,</a:t>
            </a:r>
          </a:p>
          <a:p>
            <a:pPr lvl="1"/>
            <a:r>
              <a:rPr lang="en-AU" dirty="0"/>
              <a:t>can have one or many charges against them, and </a:t>
            </a:r>
          </a:p>
          <a:p>
            <a:pPr lvl="1"/>
            <a:r>
              <a:rPr lang="en-AU" dirty="0"/>
              <a:t>for each charge/accused – each has a result (G/NG) and </a:t>
            </a:r>
          </a:p>
          <a:p>
            <a:pPr lvl="1"/>
            <a:r>
              <a:rPr lang="en-AU" dirty="0"/>
              <a:t>potentially, one or many orders e.g. Imprisonment with a Suspension, or a Community Work Order with a monetary fine</a:t>
            </a:r>
          </a:p>
          <a:p>
            <a:endParaRPr lang="en-AU" dirty="0"/>
          </a:p>
        </p:txBody>
      </p:sp>
      <p:pic>
        <p:nvPicPr>
          <p:cNvPr id="1026" name="Picture 2" descr="Case Management Software: 10 Must-Have Features for Human Services">
            <a:extLst>
              <a:ext uri="{FF2B5EF4-FFF2-40B4-BE49-F238E27FC236}">
                <a16:creationId xmlns:a16="http://schemas.microsoft.com/office/drawing/2014/main" id="{066974EA-7FBA-44A3-D9EA-2D4BF0492A1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2890058"/>
            <a:ext cx="4210050" cy="222247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C70769-CC77-E928-1BC0-5A8FA8E37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3FAC6-30CB-9E48-87E8-D1B08AB4C66B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BFF537-E453-30FD-45CA-F8F3B58C7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4A7A2E-6270-B7C1-A92A-1DB6D4EAF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pPr/>
              <a:t>11</a:t>
            </a:fld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71F19F-5709-DBE5-EA0D-F556296D841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217" y="265629"/>
            <a:ext cx="2557679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15533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B1CC57-B3DE-3F70-FC58-A31AE24FE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/>
              <a:t>Simple data structure</a:t>
            </a:r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CC189-7E14-EB5F-492A-8E273384B4F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295EA8E5-3663-E64A-9623-61E40D2A0860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18351-5A63-BCA9-D815-45659163D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7523C1-AA04-A892-9F95-9A821CB4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12</a:t>
            </a:fld>
            <a:endParaRPr lang="en-AU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CA474922-B2D8-0722-B8DA-B1668738F342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170826313"/>
              </p:ext>
            </p:extLst>
          </p:nvPr>
        </p:nvGraphicFramePr>
        <p:xfrm>
          <a:off x="-1" y="1734410"/>
          <a:ext cx="5114741" cy="3926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Content Placeholder 6">
            <a:extLst>
              <a:ext uri="{FF2B5EF4-FFF2-40B4-BE49-F238E27FC236}">
                <a16:creationId xmlns:a16="http://schemas.microsoft.com/office/drawing/2014/main" id="{BF7B7863-8FA6-B299-800C-C35895DEFE3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70674202"/>
              </p:ext>
            </p:extLst>
          </p:nvPr>
        </p:nvGraphicFramePr>
        <p:xfrm>
          <a:off x="4787487" y="1645920"/>
          <a:ext cx="5294510" cy="401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5774953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6C355-D9F0-BA5A-4700-ADA2A35884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Charge Category and specific charges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6BA26E-EE48-1D54-6245-9A9121A0EE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</p:spPr>
        <p:txBody>
          <a:bodyPr>
            <a:normAutofit/>
          </a:bodyPr>
          <a:lstStyle/>
          <a:p>
            <a:r>
              <a:rPr lang="en-AU" dirty="0"/>
              <a:t>Follow the legislation</a:t>
            </a:r>
          </a:p>
          <a:p>
            <a:r>
              <a:rPr lang="en-AU" dirty="0"/>
              <a:t>Sections in essence become the Category – Public Order Offences</a:t>
            </a:r>
          </a:p>
          <a:p>
            <a:pPr lvl="1"/>
            <a:r>
              <a:rPr lang="en-AU" dirty="0"/>
              <a:t>Sub-sections become the Offence e.g. Corruption and bribery of officials</a:t>
            </a:r>
          </a:p>
          <a:p>
            <a:r>
              <a:rPr lang="en-AU" dirty="0"/>
              <a:t>Ideally – codified e.g. </a:t>
            </a:r>
          </a:p>
          <a:p>
            <a:pPr lvl="1"/>
            <a:r>
              <a:rPr lang="en-AU" dirty="0"/>
              <a:t>1000 series = Public Order Offences</a:t>
            </a:r>
          </a:p>
          <a:p>
            <a:pPr lvl="2"/>
            <a:r>
              <a:rPr lang="en-AU" dirty="0"/>
              <a:t>1010 = Corruption and bribery of officials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D743A6-531F-0C2E-8045-F3A00F57B44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05C86DA0-EE46-424B-9297-D4A1EB1B9E00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5A2782-4459-72DC-8DE1-26D600170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85A21-532A-1AFA-B2D0-46DED109E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452337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7A158-1FF2-24AF-974B-AC81FB8C8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Charge Category and specific charges continued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F874F7-8880-E30F-3F95-17A1461FF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</p:spPr>
        <p:txBody>
          <a:bodyPr>
            <a:normAutofit lnSpcReduction="10000"/>
          </a:bodyPr>
          <a:lstStyle/>
          <a:p>
            <a:r>
              <a:rPr lang="en-AU" dirty="0"/>
              <a:t>And more ideally – these codes shared across all justice agencies!</a:t>
            </a:r>
          </a:p>
          <a:p>
            <a:pPr lvl="1"/>
            <a:r>
              <a:rPr lang="en-AU" dirty="0"/>
              <a:t>Becomes even more critical for moving information around agencies – not just the data architecture aligns, so do the specific offences/codes</a:t>
            </a:r>
          </a:p>
          <a:p>
            <a:r>
              <a:rPr lang="en-AU" dirty="0"/>
              <a:t>Remember – the scope for F and C charges are across many pieces of legislation</a:t>
            </a:r>
          </a:p>
          <a:p>
            <a:pPr lvl="1"/>
            <a:r>
              <a:rPr lang="en-AU" dirty="0"/>
              <a:t>So to be able to easily report – consider a SUB CASE TYPE of  Fraud and Corruption</a:t>
            </a:r>
          </a:p>
          <a:p>
            <a:pPr lvl="1"/>
            <a:r>
              <a:rPr lang="en-AU" dirty="0"/>
              <a:t>Will make reporting much simpler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AAFCC5-8DE2-0583-DCDF-A3048C84B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E4D0469F-8D70-2D44-BC8B-A4DCE4F60F4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D08FC6-09BB-F890-3189-8B5BC05D9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C2AEF5-B600-6C06-0F3C-5C8E881CA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827851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E4E65-797A-383C-FCAE-C6AEE02CA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Sub case type example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2CD9745-5147-46B0-C730-30BCABE01C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1388" y="1539732"/>
            <a:ext cx="8496206" cy="465945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00D219-C6E0-322D-E9D5-09A3716AA72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0A9B2353-FB56-5043-8E5A-CADC59C35AF7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136188-B13F-2243-0B60-FE64E88D33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F6F3AD-2575-5E2C-F118-ADF6187E8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15</a:t>
            </a:fld>
            <a:endParaRPr lang="en-AU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31C6B79-7510-758F-3802-DC92B9977F82}"/>
              </a:ext>
            </a:extLst>
          </p:cNvPr>
          <p:cNvCxnSpPr/>
          <p:nvPr/>
        </p:nvCxnSpPr>
        <p:spPr>
          <a:xfrm flipH="1">
            <a:off x="2909888" y="3556310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085238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E4E65-797A-383C-FCAE-C6AEE02CAB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Sub case type searching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5A8E0671-4463-5A36-E565-8CD2BCB2E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2078" y="1459805"/>
            <a:ext cx="8601419" cy="471715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D05C0BA-3A3E-7A21-685D-BFE8C84683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7946CBF7-AABC-4144-B635-86AC3EA78144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7BC139-AD72-3799-D3EC-2A6F78298E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AB4528-D563-DF2D-4348-465EE0962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16</a:t>
            </a:fld>
            <a:endParaRPr lang="en-AU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31C6B79-7510-758F-3802-DC92B9977F82}"/>
              </a:ext>
            </a:extLst>
          </p:cNvPr>
          <p:cNvCxnSpPr/>
          <p:nvPr/>
        </p:nvCxnSpPr>
        <p:spPr>
          <a:xfrm flipH="1">
            <a:off x="8033361" y="3145346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664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Data Quality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/>
          </a:bodyPr>
          <a:lstStyle/>
          <a:p>
            <a:r>
              <a:rPr lang="en-AU" dirty="0"/>
              <a:t>How to ensure quality?</a:t>
            </a:r>
          </a:p>
          <a:p>
            <a:pPr lvl="1"/>
            <a:r>
              <a:rPr lang="en-AU" dirty="0"/>
              <a:t>Personal ownership</a:t>
            </a:r>
          </a:p>
          <a:p>
            <a:pPr lvl="1"/>
            <a:r>
              <a:rPr lang="en-AU" dirty="0"/>
              <a:t>Independent ‘checker’</a:t>
            </a:r>
          </a:p>
          <a:p>
            <a:pPr lvl="1"/>
            <a:r>
              <a:rPr lang="en-AU" dirty="0"/>
              <a:t>Peer review</a:t>
            </a:r>
          </a:p>
          <a:p>
            <a:pPr lvl="1"/>
            <a:r>
              <a:rPr lang="en-AU" dirty="0"/>
              <a:t>Automated reporting</a:t>
            </a:r>
          </a:p>
          <a:p>
            <a:pPr lvl="1"/>
            <a:r>
              <a:rPr lang="en-AU" dirty="0"/>
              <a:t>OR?</a:t>
            </a:r>
          </a:p>
        </p:txBody>
      </p:sp>
      <p:pic>
        <p:nvPicPr>
          <p:cNvPr id="38" name="Picture 2" descr="Data analysis - Free computer icons">
            <a:extLst>
              <a:ext uri="{FF2B5EF4-FFF2-40B4-BE49-F238E27FC236}">
                <a16:creationId xmlns:a16="http://schemas.microsoft.com/office/drawing/2014/main" id="{2EF924CE-E3BC-4D43-3129-A7FB46301B4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3D3E57-7150-BD7D-0401-84730E85D0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105DA730-10E0-D04B-B726-B03F1E35893B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0F52DE-6B33-8BDE-6626-6C9805249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ABF422-B8C0-F483-B4D1-BB00F80A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609976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Data Reporting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AU" sz="2400" dirty="0"/>
              <a:t>Unless your system has pre-defined reports, then the production &amp; transformation of raw data into a report typically requires MS XLS skills</a:t>
            </a:r>
          </a:p>
          <a:p>
            <a:r>
              <a:rPr lang="en-AU" sz="2400" dirty="0"/>
              <a:t>Explore options and techniques to present the data clearly</a:t>
            </a:r>
          </a:p>
          <a:p>
            <a:r>
              <a:rPr lang="en-AU" sz="2400" dirty="0"/>
              <a:t>Grouping the charges ready for analysis</a:t>
            </a:r>
          </a:p>
          <a:p>
            <a:pPr lvl="1"/>
            <a:r>
              <a:rPr lang="en-AU" sz="2000" dirty="0"/>
              <a:t>Use of Pivot tables (e.g. Vanuatu and RMI example)</a:t>
            </a:r>
          </a:p>
        </p:txBody>
      </p:sp>
      <p:pic>
        <p:nvPicPr>
          <p:cNvPr id="63" name="Picture 2" descr="Data - Free business icons">
            <a:extLst>
              <a:ext uri="{FF2B5EF4-FFF2-40B4-BE49-F238E27FC236}">
                <a16:creationId xmlns:a16="http://schemas.microsoft.com/office/drawing/2014/main" id="{B2DBD96D-E434-55D4-ACA4-94FF375323E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E70B18-DCAB-C5C3-E11F-1DAB77C4D2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1DCB9E86-3DF2-1C4F-A323-0B7FDE2BE2EC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1D5624-7EEC-0611-D1E0-82D0A38878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97CE43-F60D-5DA7-39B4-4F17BD2D4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18</a:t>
            </a:fld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71F19F-5709-DBE5-EA0D-F556296D841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256485"/>
            <a:ext cx="2141463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71018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Data Analysis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AU" sz="2400" dirty="0"/>
              <a:t>Now you have turned the data into information, now to find the gold</a:t>
            </a:r>
          </a:p>
          <a:p>
            <a:r>
              <a:rPr lang="en-AU" sz="2400" dirty="0"/>
              <a:t>And to be able to interpret, analyse and comment on the information</a:t>
            </a:r>
          </a:p>
          <a:p>
            <a:r>
              <a:rPr lang="en-AU" sz="2400" dirty="0"/>
              <a:t>Being able to ‘tell a story’ is key</a:t>
            </a:r>
          </a:p>
          <a:p>
            <a:pPr lvl="1"/>
            <a:endParaRPr lang="en-AU" sz="2000" dirty="0"/>
          </a:p>
          <a:p>
            <a:endParaRPr lang="en-AU" sz="2400" dirty="0"/>
          </a:p>
        </p:txBody>
      </p:sp>
      <p:pic>
        <p:nvPicPr>
          <p:cNvPr id="6146" name="Picture 2" descr="Data - Free business icons">
            <a:extLst>
              <a:ext uri="{FF2B5EF4-FFF2-40B4-BE49-F238E27FC236}">
                <a16:creationId xmlns:a16="http://schemas.microsoft.com/office/drawing/2014/main" id="{BFC0A406-8B62-5681-032E-A4CDE5733ED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3067B-8843-78F1-8C62-5AEAE4C43A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973C8A38-7F14-0344-8A3B-1BE62C268796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BD76A0-C87D-23DC-B5B1-E000795C81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01411C-3A20-A18B-6F0B-F2EED03E1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19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088615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C8289-BF8A-F42E-C35C-52AC6DB68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Categorising the charges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73DAE4C-D408-B8B0-D7B7-8C7B7AE7A1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038" y="2249440"/>
            <a:ext cx="8543925" cy="3503707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234631-9A40-010F-9232-EA29BFB2C0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B3EE7827-170B-2F4F-9248-432DE73B3A8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7FBEBB-6B37-7620-68B8-EEAE96A7A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06344D-8BDD-AD2B-06AA-34BF123F2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17237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DB808-ECD3-434C-6525-B0DCE2F34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Easily seeing the results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BDCA1BF5-4696-18B4-D884-CA3620E3E3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1038" y="2013002"/>
            <a:ext cx="8543925" cy="3976584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0CBFDB-26D7-694D-19CE-1B36655A9C1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A493F510-8364-D946-9DAA-B9EDF0FAF16C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B5AEBD-E4B8-B00C-391A-9CEE6088C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A1FCE3C-9135-F359-E0DF-CF6F32422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12290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Key Indicators to measure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</p:spPr>
        <p:txBody>
          <a:bodyPr>
            <a:noAutofit/>
          </a:bodyPr>
          <a:lstStyle/>
          <a:p>
            <a:r>
              <a:rPr lang="en-AU" dirty="0"/>
              <a:t>How many - cases and/or offences</a:t>
            </a:r>
          </a:p>
          <a:p>
            <a:r>
              <a:rPr lang="en-AU" dirty="0"/>
              <a:t>How long - for the case itself</a:t>
            </a:r>
          </a:p>
          <a:p>
            <a:r>
              <a:rPr lang="en-AU" dirty="0"/>
              <a:t>What outcomes - guilty/not guilty</a:t>
            </a:r>
          </a:p>
          <a:p>
            <a:r>
              <a:rPr lang="en-AU" dirty="0"/>
              <a:t>What orders - imprisonment, fine</a:t>
            </a:r>
          </a:p>
          <a:p>
            <a:r>
              <a:rPr lang="en-AU" dirty="0"/>
              <a:t>How old - days pending</a:t>
            </a:r>
          </a:p>
          <a:p>
            <a:r>
              <a:rPr lang="en-AU" dirty="0"/>
              <a:t>How complex - proxy is attendance/continuance rate</a:t>
            </a:r>
          </a:p>
          <a:p>
            <a:r>
              <a:rPr lang="en-AU" dirty="0"/>
              <a:t>What other factors do we want to measure?</a:t>
            </a:r>
          </a:p>
          <a:p>
            <a:pPr lvl="1"/>
            <a:endParaRPr lang="en-AU" dirty="0"/>
          </a:p>
          <a:p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395C6-A5A9-6D14-3967-FBE7A80EB9E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ADC5B67C-0020-444C-8C42-60A8C4A1DED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86DA6C-B8A2-8AD8-5F0D-D65992EC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D83340-8A1B-DB87-442A-F4A147884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977313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98932D3-63CB-4806-2209-DDC00BAB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85" y="1946787"/>
            <a:ext cx="8543925" cy="770162"/>
          </a:xfrm>
        </p:spPr>
        <p:txBody>
          <a:bodyPr>
            <a:normAutofit/>
          </a:bodyPr>
          <a:lstStyle/>
          <a:p>
            <a:pPr algn="ctr"/>
            <a:r>
              <a:rPr lang="en-AU" sz="3500" b="1">
                <a:solidFill>
                  <a:srgbClr val="002060"/>
                </a:solidFill>
                <a:latin typeface="+mn-lt"/>
              </a:rPr>
              <a:t>Vanuatu experience</a:t>
            </a:r>
            <a:endParaRPr lang="en-AU" sz="35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0244" name="Picture 4" descr="Flag of Vanuatu | Britannica">
            <a:extLst>
              <a:ext uri="{FF2B5EF4-FFF2-40B4-BE49-F238E27FC236}">
                <a16:creationId xmlns:a16="http://schemas.microsoft.com/office/drawing/2014/main" id="{A587DAF5-DC28-4467-8123-D97BBF11F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833081" y="2907435"/>
            <a:ext cx="6512989" cy="298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3995F8-7374-2F72-96BD-2B450B68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7BBC-4A56-8642-97B6-2DB7148AAD38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E4B3DD-BF70-F236-F9C8-26503F084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56403-5A20-2F7A-85F4-A187F203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23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32149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Data capture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US" sz="2400" dirty="0"/>
              <a:t>All case details, parties, listings and chargers are entered into the system.</a:t>
            </a:r>
          </a:p>
          <a:p>
            <a:r>
              <a:rPr lang="en-US" sz="2400" dirty="0"/>
              <a:t>Using standard naming convention for case description and must have date of registration</a:t>
            </a:r>
          </a:p>
          <a:p>
            <a:r>
              <a:rPr lang="en-US" sz="2400" dirty="0"/>
              <a:t>Identify case type, case stage  and assigning a judicial officer</a:t>
            </a:r>
          </a:p>
          <a:p>
            <a:r>
              <a:rPr lang="en-US" sz="2400" dirty="0"/>
              <a:t>Scanning documents and uploading it into the system</a:t>
            </a:r>
          </a:p>
          <a:p>
            <a:endParaRPr lang="en-AU" sz="2400" dirty="0"/>
          </a:p>
        </p:txBody>
      </p:sp>
      <p:pic>
        <p:nvPicPr>
          <p:cNvPr id="12290" name="Picture 2" descr="OCR Technology and Automated Data Capture">
            <a:extLst>
              <a:ext uri="{FF2B5EF4-FFF2-40B4-BE49-F238E27FC236}">
                <a16:creationId xmlns:a16="http://schemas.microsoft.com/office/drawing/2014/main" id="{7008C6AB-B7D9-406B-AA65-C9ADBBE1FD3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3017195"/>
            <a:ext cx="4210050" cy="196819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018281-58B8-7072-3D35-676EDF4CCC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B7F21F5D-E3C1-8E46-8434-564411277311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EF4B1C-E9B3-AFE6-BB8B-41B5FF8A84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EA66782-9DAF-EDCC-9428-914B2B40C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553931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751A0-2F35-167C-0687-19593679F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Charge analysis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CCD72CC-68CA-6014-CF67-58AD2586B3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616"/>
          <a:stretch/>
        </p:blipFill>
        <p:spPr>
          <a:xfrm>
            <a:off x="2609157" y="1825625"/>
            <a:ext cx="4687687" cy="435133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0EE5D4C-DAE6-CF27-4C3A-72A4FB4F54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EAB2B9D4-5BD9-2548-B937-60D679FCD60C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5EA2FC-B31F-8974-4485-08404CBD0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22C4C6-C0F8-47C3-A37E-21009D577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95974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Data Quality     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15AC4BA-9E66-A752-6F9B-48F1AA04C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/>
          </a:bodyPr>
          <a:lstStyle/>
          <a:p>
            <a:r>
              <a:rPr lang="en-AU" sz="2400" dirty="0"/>
              <a:t>Secretaries must update and upload relevant documents</a:t>
            </a:r>
          </a:p>
          <a:p>
            <a:r>
              <a:rPr lang="en-AU" sz="2400" dirty="0"/>
              <a:t>Update charge outcomes and orders </a:t>
            </a:r>
          </a:p>
          <a:p>
            <a:r>
              <a:rPr lang="en-AU" sz="2400" dirty="0"/>
              <a:t>Putting a finalized dated</a:t>
            </a:r>
          </a:p>
          <a:p>
            <a:r>
              <a:rPr lang="en-AU" sz="2400" dirty="0"/>
              <a:t>The CR then checks and makes sure the case is updated and completes the case file in the system</a:t>
            </a:r>
          </a:p>
          <a:p>
            <a:endParaRPr lang="en-AU" sz="2400" dirty="0"/>
          </a:p>
          <a:p>
            <a:endParaRPr lang="en-AU" sz="24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069AA5B-270C-9046-0384-64AD53E369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CCC95C2F-88AD-A24C-9971-4D210102126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FDDAFA-4C3B-715A-477E-CE53A99D4B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983C23F-3756-D0D8-0BC9-A8A10F4BA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26</a:t>
            </a:fld>
            <a:endParaRPr lang="en-AU"/>
          </a:p>
        </p:txBody>
      </p:sp>
      <p:pic>
        <p:nvPicPr>
          <p:cNvPr id="31" name="Content Placeholder 30">
            <a:extLst>
              <a:ext uri="{FF2B5EF4-FFF2-40B4-BE49-F238E27FC236}">
                <a16:creationId xmlns:a16="http://schemas.microsoft.com/office/drawing/2014/main" id="{C93EFF77-2091-6CEE-57FE-E82850D0476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437188" y="2750344"/>
            <a:ext cx="3365500" cy="250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79979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25A14-AD36-803C-A464-219DE2B1C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Fraud and Corruption performance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DDC5CF8-5CA7-7674-1E0D-D4013BAE40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3044"/>
          <a:stretch/>
        </p:blipFill>
        <p:spPr>
          <a:xfrm>
            <a:off x="1225791" y="1825625"/>
            <a:ext cx="7454418" cy="435133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2CDAD3-C5DC-5845-1C4A-ED350219EA3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293434EF-3F42-6C48-BEF7-E28FBC07E978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8B17F9-918C-CB4B-6FD1-A4A6A11F5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B27B5D-FB83-7B97-B118-E11DC625D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263353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Data Analysis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US" sz="2000" dirty="0"/>
              <a:t>Export data from System &amp; </a:t>
            </a:r>
            <a:r>
              <a:rPr lang="en-US" sz="2000" dirty="0" err="1"/>
              <a:t>analyse</a:t>
            </a:r>
            <a:r>
              <a:rPr lang="en-US" sz="2000" dirty="0"/>
              <a:t> raw data to identify the quality of the data e.g. missing case stage, missing charges, following the 3 C’s rule ( Correct, Consistent and Completed)</a:t>
            </a:r>
          </a:p>
          <a:p>
            <a:r>
              <a:rPr lang="en-US" sz="2000" dirty="0"/>
              <a:t>Meetings with the secretaries are held when the need arises with the quality of the data entered </a:t>
            </a:r>
          </a:p>
          <a:p>
            <a:r>
              <a:rPr lang="en-US" sz="2000" dirty="0"/>
              <a:t>Run a regular refresher training and remind court secretaries the importance of data consistency of offences and the charge orders and outcome </a:t>
            </a:r>
          </a:p>
          <a:p>
            <a:pPr lvl="1"/>
            <a:endParaRPr lang="en-AU" sz="1800" dirty="0"/>
          </a:p>
          <a:p>
            <a:endParaRPr lang="en-AU" sz="2000" dirty="0"/>
          </a:p>
        </p:txBody>
      </p:sp>
      <p:pic>
        <p:nvPicPr>
          <p:cNvPr id="7170" name="Picture 2" descr="Key performance indicators icon - Download on Iconfinder">
            <a:extLst>
              <a:ext uri="{FF2B5EF4-FFF2-40B4-BE49-F238E27FC236}">
                <a16:creationId xmlns:a16="http://schemas.microsoft.com/office/drawing/2014/main" id="{7AA17B1E-17F2-09F8-1AE5-366DCF2DF17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34D6F5-A2E5-0B28-9F69-BFEC9A9F5D9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FFDE71C0-C778-AC48-8114-AC047DDBE175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B2C6AC-95CE-CC59-2B3D-A7A01A5215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16821E-7F3E-355F-F268-61B98D7AF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28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764745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98932D3-63CB-4806-2209-DDC00BAB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85" y="1946787"/>
            <a:ext cx="8543925" cy="770162"/>
          </a:xfrm>
        </p:spPr>
        <p:txBody>
          <a:bodyPr>
            <a:normAutofit/>
          </a:bodyPr>
          <a:lstStyle/>
          <a:p>
            <a:pPr algn="ctr"/>
            <a:r>
              <a:rPr lang="en-AU" sz="3500" b="1" dirty="0">
                <a:solidFill>
                  <a:srgbClr val="002060"/>
                </a:solidFill>
                <a:latin typeface="+mn-lt"/>
              </a:rPr>
              <a:t>Marshall Islands experience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3995F8-7374-2F72-96BD-2B450B68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7BBC-4A56-8642-97B6-2DB7148AAD38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E4B3DD-BF70-F236-F9C8-26503F084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56403-5A20-2F7A-85F4-A187F203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29</a:t>
            </a:fld>
            <a:endParaRPr lang="en-AU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578" y="2768534"/>
            <a:ext cx="6564538" cy="345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27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7B83F098-B4A8-EADF-3EA7-CB20FE482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Documents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91787B-8E43-9C90-537B-97C22EFAB8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71D3-CB8E-BD43-934B-54EEE023A286}" type="datetime1">
              <a:rPr lang="en-AU" smtClean="0"/>
              <a:t>11/08/2023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21325E-5B93-B626-16E9-24825F858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4678D5-B9A6-28E0-2C05-7DA747C1B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30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8008012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Document Capabilities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327355"/>
            <a:ext cx="4210050" cy="4849608"/>
          </a:xfrm>
        </p:spPr>
        <p:txBody>
          <a:bodyPr>
            <a:noAutofit/>
          </a:bodyPr>
          <a:lstStyle/>
          <a:p>
            <a:r>
              <a:rPr lang="en-AU" sz="2400" dirty="0"/>
              <a:t>Complex cases require advanced document capabilities:</a:t>
            </a:r>
          </a:p>
          <a:p>
            <a:pPr lvl="1"/>
            <a:r>
              <a:rPr lang="en-AU" sz="2000" dirty="0"/>
              <a:t>Searching (often referred to as Full Text Searching)</a:t>
            </a:r>
          </a:p>
          <a:p>
            <a:pPr lvl="1"/>
            <a:r>
              <a:rPr lang="en-AU" sz="2000" dirty="0"/>
              <a:t>Annotating (making notes electronically)</a:t>
            </a:r>
          </a:p>
          <a:p>
            <a:pPr lvl="1"/>
            <a:r>
              <a:rPr lang="en-AU" sz="2000" dirty="0"/>
              <a:t>Tagging (like the ‘stickers’ we use)</a:t>
            </a:r>
          </a:p>
          <a:p>
            <a:r>
              <a:rPr lang="en-AU" sz="2400" dirty="0"/>
              <a:t>Many systems have basic capabilities, but consideration should be given to linking to specialist document facilities if not readily available</a:t>
            </a:r>
          </a:p>
          <a:p>
            <a:pPr lvl="1"/>
            <a:endParaRPr lang="en-AU" sz="2000" dirty="0"/>
          </a:p>
          <a:p>
            <a:endParaRPr lang="en-AU" sz="2400" dirty="0"/>
          </a:p>
        </p:txBody>
      </p:sp>
      <p:pic>
        <p:nvPicPr>
          <p:cNvPr id="6" name="Picture 2" descr="OCR Technology and Automated Data Capture">
            <a:extLst>
              <a:ext uri="{FF2B5EF4-FFF2-40B4-BE49-F238E27FC236}">
                <a16:creationId xmlns:a16="http://schemas.microsoft.com/office/drawing/2014/main" id="{95C819B4-9C1A-EA9A-89DB-3451527A05D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3017195"/>
            <a:ext cx="4210050" cy="196819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F63569-F3F7-09BF-773E-0B0342ABD1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9575E7D5-70F3-9C4B-B388-908BF9287720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7FEE1B-64C1-7662-D7D6-EED89B8FC6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06014021-1A51-8152-4FB1-18D78F027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27325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Document Capabilities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345053"/>
            <a:ext cx="4210050" cy="4831910"/>
          </a:xfrm>
        </p:spPr>
        <p:txBody>
          <a:bodyPr>
            <a:noAutofit/>
          </a:bodyPr>
          <a:lstStyle/>
          <a:p>
            <a:r>
              <a:rPr lang="en-AU" dirty="0"/>
              <a:t>Preparation of material from the parties:</a:t>
            </a:r>
          </a:p>
          <a:p>
            <a:pPr lvl="1"/>
            <a:r>
              <a:rPr lang="en-AU" dirty="0"/>
              <a:t>Encouraging Prosecution (or demanding) them to use such tools as e-Brief</a:t>
            </a:r>
          </a:p>
          <a:p>
            <a:pPr lvl="1"/>
            <a:r>
              <a:rPr lang="en-AU" dirty="0"/>
              <a:t>Brief of Evidence generated from system </a:t>
            </a:r>
          </a:p>
          <a:p>
            <a:r>
              <a:rPr lang="en-AU" dirty="0"/>
              <a:t>Examples include CTS, eBrief, Synergy and Lexis Nexis</a:t>
            </a:r>
          </a:p>
        </p:txBody>
      </p:sp>
      <p:pic>
        <p:nvPicPr>
          <p:cNvPr id="9" name="Picture 2" descr="OCR Technology and Automated Data Capture">
            <a:extLst>
              <a:ext uri="{FF2B5EF4-FFF2-40B4-BE49-F238E27FC236}">
                <a16:creationId xmlns:a16="http://schemas.microsoft.com/office/drawing/2014/main" id="{776C657A-DDE1-87B9-D48B-4C71148AC83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3017195"/>
            <a:ext cx="4210050" cy="196819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3831E5-A7D8-0521-F1EE-0F3D80B6C29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B530357F-BA30-C144-991D-D65C29984E1D}" type="datetime1">
              <a:rPr lang="en-AU" smtClean="0"/>
              <a:pPr/>
              <a:t>11/08/2023</a:t>
            </a:fld>
            <a:endParaRPr lang="en-AU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4CBE0E-4D2E-7662-FF95-F82BB5E7D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43263C-0E9F-3FBC-7995-7F3D424C2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459474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98932D3-63CB-4806-2209-DDC00BAB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85" y="1946787"/>
            <a:ext cx="8543925" cy="770162"/>
          </a:xfrm>
        </p:spPr>
        <p:txBody>
          <a:bodyPr>
            <a:normAutofit/>
          </a:bodyPr>
          <a:lstStyle/>
          <a:p>
            <a:pPr algn="ctr"/>
            <a:r>
              <a:rPr lang="en-AU" sz="3500" b="1">
                <a:solidFill>
                  <a:srgbClr val="002060"/>
                </a:solidFill>
                <a:latin typeface="+mn-lt"/>
              </a:rPr>
              <a:t>Vanuatu experience</a:t>
            </a:r>
            <a:endParaRPr lang="en-AU" sz="35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0244" name="Picture 4" descr="Flag of Vanuatu | Britannica">
            <a:extLst>
              <a:ext uri="{FF2B5EF4-FFF2-40B4-BE49-F238E27FC236}">
                <a16:creationId xmlns:a16="http://schemas.microsoft.com/office/drawing/2014/main" id="{A587DAF5-DC28-4467-8123-D97BBF11F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833081" y="2907435"/>
            <a:ext cx="6512989" cy="298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3995F8-7374-2F72-96BD-2B450B68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7BBC-4A56-8642-97B6-2DB7148AAD38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E4B3DD-BF70-F236-F9C8-26503F084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56403-5A20-2F7A-85F4-A187F203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33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205980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Managing Documents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BDD32F49-CE4B-F517-D511-7C45C0EAC3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r>
              <a:rPr lang="en-US" dirty="0"/>
              <a:t>All documents are scanned after registration and added to the case file</a:t>
            </a:r>
          </a:p>
          <a:p>
            <a:r>
              <a:rPr lang="en-US" dirty="0"/>
              <a:t>Accept documents via email can be dragged and dropped into the case file</a:t>
            </a:r>
          </a:p>
          <a:p>
            <a:endParaRPr lang="en-AU" dirty="0"/>
          </a:p>
        </p:txBody>
      </p:sp>
      <p:pic>
        <p:nvPicPr>
          <p:cNvPr id="16386" name="Picture 2" descr="What is a Document Management System (DMS)? | Wrike">
            <a:extLst>
              <a:ext uri="{FF2B5EF4-FFF2-40B4-BE49-F238E27FC236}">
                <a16:creationId xmlns:a16="http://schemas.microsoft.com/office/drawing/2014/main" id="{7EBB0F44-F078-8949-1F3C-376D502BC63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2599447"/>
            <a:ext cx="4210050" cy="28036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2316E9-BA9E-F368-A02A-05423F678A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8FD6F60D-381F-F148-9A14-FC6795F066C8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D97ADD-E2F7-495B-B484-859143B19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C7DADB5-D8AA-007E-DBBF-52CEF55F6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34</a:t>
            </a:fld>
            <a:endParaRPr lang="en-A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E43BDF-1F0E-8C60-05E3-243849E463FF}"/>
              </a:ext>
            </a:extLst>
          </p:cNvPr>
          <p:cNvSpPr txBox="1"/>
          <p:nvPr/>
        </p:nvSpPr>
        <p:spPr>
          <a:xfrm>
            <a:off x="258281" y="1728180"/>
            <a:ext cx="527608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sz="2000" dirty="0"/>
          </a:p>
          <a:p>
            <a:endParaRPr lang="en-AU" sz="2400" dirty="0"/>
          </a:p>
        </p:txBody>
      </p:sp>
    </p:spTree>
    <p:extLst>
      <p:ext uri="{BB962C8B-B14F-4D97-AF65-F5344CB8AC3E}">
        <p14:creationId xmlns:p14="http://schemas.microsoft.com/office/powerpoint/2010/main" val="7908561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Managing Documents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US" sz="2400" dirty="0"/>
              <a:t>We are trying to ensure that all physical documents match up with electronic scanned documents but judicial officers not interacting with the electronic file and still prefer the physical files</a:t>
            </a:r>
          </a:p>
          <a:p>
            <a:pPr lvl="1"/>
            <a:r>
              <a:rPr lang="en-US" sz="2000" dirty="0"/>
              <a:t>Need full text searching capability </a:t>
            </a:r>
          </a:p>
          <a:p>
            <a:pPr lvl="1"/>
            <a:r>
              <a:rPr lang="en-US" sz="2000" dirty="0"/>
              <a:t>Need alert to inform Judge of new documents</a:t>
            </a:r>
          </a:p>
        </p:txBody>
      </p:sp>
      <p:pic>
        <p:nvPicPr>
          <p:cNvPr id="15" name="Picture 2" descr="What is a Document Management System (DMS)? | Wrike">
            <a:extLst>
              <a:ext uri="{FF2B5EF4-FFF2-40B4-BE49-F238E27FC236}">
                <a16:creationId xmlns:a16="http://schemas.microsoft.com/office/drawing/2014/main" id="{AF3C1FDC-6B41-02BF-E058-B281AC8BC82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2599447"/>
            <a:ext cx="4210050" cy="280369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CC4ADA-7485-0936-FA89-F55EBF7E05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04402325-9A5E-E147-99E7-141288741535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3098DC-2472-C31C-C224-F0E9B518A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8D1A4C-B321-575D-20C9-5C68FD676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9339567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98932D3-63CB-4806-2209-DDC00BAB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85" y="1946787"/>
            <a:ext cx="8543925" cy="770162"/>
          </a:xfrm>
        </p:spPr>
        <p:txBody>
          <a:bodyPr>
            <a:normAutofit/>
          </a:bodyPr>
          <a:lstStyle/>
          <a:p>
            <a:pPr algn="ctr"/>
            <a:r>
              <a:rPr lang="en-AU" sz="3500" b="1" dirty="0">
                <a:solidFill>
                  <a:srgbClr val="002060"/>
                </a:solidFill>
                <a:latin typeface="+mn-lt"/>
              </a:rPr>
              <a:t>Marshall Islands experience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3995F8-7374-2F72-96BD-2B450B68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7BBC-4A56-8642-97B6-2DB7148AAD38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E4B3DD-BF70-F236-F9C8-26503F084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56403-5A20-2F7A-85F4-A187F203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36</a:t>
            </a:fld>
            <a:endParaRPr lang="en-AU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578" y="2768534"/>
            <a:ext cx="6564538" cy="345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253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35E150ED-7A90-D80A-FD66-418FABA97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Active Case Management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BE325-454E-9F96-A2F4-5214F29B50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371D3-CB8E-BD43-934B-54EEE023A286}" type="datetime1">
              <a:rPr lang="en-AU" smtClean="0"/>
              <a:t>11/08/2023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499F43-352D-F639-FC5C-DD0A3DFE8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BEF26-FAD4-48F3-C74A-40194C2ED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37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2303225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Active Case Management      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7BC49BB3-312A-B7E4-DEDE-5BC1F794DB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409946"/>
            <a:ext cx="4210050" cy="4767017"/>
          </a:xfrm>
        </p:spPr>
        <p:txBody>
          <a:bodyPr>
            <a:normAutofit fontScale="92500"/>
          </a:bodyPr>
          <a:lstStyle/>
          <a:p>
            <a:r>
              <a:rPr lang="en-AU" dirty="0"/>
              <a:t>Tracking or Management systems to provide:</a:t>
            </a:r>
          </a:p>
          <a:p>
            <a:pPr lvl="1"/>
            <a:r>
              <a:rPr lang="en-AU" dirty="0"/>
              <a:t>Judicial officers’ easy way to see/track their ‘favourite’ cases</a:t>
            </a:r>
          </a:p>
          <a:p>
            <a:pPr lvl="1"/>
            <a:r>
              <a:rPr lang="en-AU" dirty="0"/>
              <a:t>Allow for managing case by stage, or by task – with alerts</a:t>
            </a:r>
          </a:p>
          <a:p>
            <a:pPr lvl="1"/>
            <a:r>
              <a:rPr lang="en-AU" dirty="0"/>
              <a:t>Easy navigation to documents</a:t>
            </a:r>
          </a:p>
          <a:p>
            <a:pPr lvl="2"/>
            <a:r>
              <a:rPr lang="en-AU" dirty="0"/>
              <a:t>Advanced documents facility where required</a:t>
            </a:r>
          </a:p>
          <a:p>
            <a:pPr lvl="1"/>
            <a:r>
              <a:rPr lang="en-AU" dirty="0"/>
              <a:t>Cases can be assigned to one or more judicial officers including registrars</a:t>
            </a:r>
          </a:p>
          <a:p>
            <a:endParaRPr lang="en-AU" dirty="0"/>
          </a:p>
          <a:p>
            <a:endParaRPr lang="en-AU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5FA84C-DA40-5E9D-36A6-27FD8F1EB15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D0AE2C0B-CC0F-404B-B5CA-B65C760E7E87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238F82-F7EC-79A7-7F31-C781A048A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100C268-9F6A-820D-A3F5-87F444D6E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38</a:t>
            </a:fld>
            <a:endParaRPr lang="en-AU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14913" y="1825625"/>
            <a:ext cx="4210050" cy="3727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1957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Active case management     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097B748F-7F80-38FB-22B8-9F03C187CE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409945"/>
            <a:ext cx="4210050" cy="4767017"/>
          </a:xfrm>
        </p:spPr>
        <p:txBody>
          <a:bodyPr>
            <a:normAutofit/>
          </a:bodyPr>
          <a:lstStyle/>
          <a:p>
            <a:r>
              <a:rPr lang="en-AU" dirty="0"/>
              <a:t>Tracking or Management systems to provide:</a:t>
            </a:r>
          </a:p>
          <a:p>
            <a:pPr lvl="1"/>
            <a:r>
              <a:rPr lang="en-AU" dirty="0"/>
              <a:t>Tracking ‘applications’ within a case e.g. Bail or Pre-Trial Challenges</a:t>
            </a:r>
          </a:p>
          <a:p>
            <a:pPr lvl="1"/>
            <a:r>
              <a:rPr lang="en-AU" dirty="0"/>
              <a:t>Tracking related cases</a:t>
            </a:r>
          </a:p>
          <a:p>
            <a:pPr lvl="1"/>
            <a:r>
              <a:rPr lang="en-AU" dirty="0"/>
              <a:t>Tasking/actions on a case</a:t>
            </a:r>
          </a:p>
          <a:p>
            <a:pPr lvl="1"/>
            <a:r>
              <a:rPr lang="en-AU" dirty="0"/>
              <a:t>Ability to find applicable cases easily either by specific charge or sub-case type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2878DF-0779-8368-FC13-0D3FFD9B0FB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972BEC5C-2C85-9846-9C63-17A9CFA3F594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F30ED1-A65F-9906-7623-787A62981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C87895-01BD-CCC6-1DC6-185390805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39</a:t>
            </a:fld>
            <a:endParaRPr lang="en-AU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14913" y="1825625"/>
            <a:ext cx="4210050" cy="369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7157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E1E09-5007-AAE2-EA79-51E8A0B1A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Judicial interface for Active Case Management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5F91324-5CF1-C5B9-8D81-56D7C3505C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68379" y="1825625"/>
            <a:ext cx="7769243" cy="435133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A2DD8E-D10D-5F0D-C696-3DE16F16678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8DCF2B87-9C71-3D42-9A76-12308603380E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BB2E4D-656F-3C4C-1FAF-5F6B66FBC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136756-6A06-6AB8-10E3-B595F2A9E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40</a:t>
            </a:fld>
            <a:endParaRPr lang="en-AU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C5042E3-9EC3-910D-9B91-86927573D511}"/>
              </a:ext>
            </a:extLst>
          </p:cNvPr>
          <p:cNvCxnSpPr/>
          <p:nvPr/>
        </p:nvCxnSpPr>
        <p:spPr>
          <a:xfrm flipH="1">
            <a:off x="5611660" y="1377863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9F8E2F20-DA4D-2B99-00AB-BB2C19DE3C23}"/>
              </a:ext>
            </a:extLst>
          </p:cNvPr>
          <p:cNvCxnSpPr/>
          <p:nvPr/>
        </p:nvCxnSpPr>
        <p:spPr>
          <a:xfrm flipH="1">
            <a:off x="6881447" y="1388903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816592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67055-36DB-12A7-C76B-0F26372327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663658" cy="1325563"/>
          </a:xfrm>
        </p:spPr>
        <p:txBody>
          <a:bodyPr>
            <a:normAutofit/>
          </a:bodyPr>
          <a:lstStyle/>
          <a:p>
            <a:r>
              <a:rPr lang="en-AU" dirty="0"/>
              <a:t>Additional applications on a case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7C1099D-EB1E-F2DE-B630-DE1C6562BD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429" y="1825625"/>
            <a:ext cx="8503143" cy="435133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14C56-D35D-17C0-7D0C-AAE6041951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B43DDC9E-A9BD-074E-843D-5A59D2B9A1D5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C94FAE-28A8-A38C-E4B9-E67D2E3E73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BA40446-F631-25A1-DA4D-328A7BFF7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41</a:t>
            </a:fld>
            <a:endParaRPr lang="en-AU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B7FB9CC-49A5-1D64-4380-9C7EDAA6B5CE}"/>
              </a:ext>
            </a:extLst>
          </p:cNvPr>
          <p:cNvCxnSpPr/>
          <p:nvPr/>
        </p:nvCxnSpPr>
        <p:spPr>
          <a:xfrm flipH="1">
            <a:off x="4008328" y="3269293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80972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C430A-05BB-88C2-EDEA-3AB0F10A8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Related Cases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CC59868-6265-2689-4318-C0B423D33D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429" y="1825625"/>
            <a:ext cx="8503143" cy="435133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4F85BC-02E8-9C99-7881-CCE1920099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AE0ACE3D-047C-804A-ADE9-C26E0AB107A1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6E09DD-A08C-9A75-5EC5-ADFB7C263C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ABD484-B999-8532-8EEF-12E65AA887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42</a:t>
            </a:fld>
            <a:endParaRPr lang="en-AU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07A48C6F-1ADA-E00A-B43F-1C2FAC80E0D8}"/>
              </a:ext>
            </a:extLst>
          </p:cNvPr>
          <p:cNvCxnSpPr/>
          <p:nvPr/>
        </p:nvCxnSpPr>
        <p:spPr>
          <a:xfrm flipH="1">
            <a:off x="3281363" y="4496843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9446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F8BB0-19D1-D9FF-827D-DB73F7ADF6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Tasking or Actions on a case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FF1DAA7-0025-04CE-1A5F-38AF2FA7B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1429" y="1825625"/>
            <a:ext cx="8503143" cy="4351338"/>
          </a:xfr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4EE83E-D904-AE37-64F7-DC1AD501B93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2464AA12-49FF-3549-836A-20A615E88FF9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F2B04E-192B-E817-F159-0072F26640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EA5CF0-97CB-2FD3-A0A6-E540CF4C9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43</a:t>
            </a:fld>
            <a:endParaRPr lang="en-AU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EF8EBB25-F9B2-A55E-E62A-AD350BAF781E}"/>
              </a:ext>
            </a:extLst>
          </p:cNvPr>
          <p:cNvCxnSpPr/>
          <p:nvPr/>
        </p:nvCxnSpPr>
        <p:spPr>
          <a:xfrm flipH="1">
            <a:off x="3682196" y="3397219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657510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98932D3-63CB-4806-2209-DDC00BAB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85" y="1946787"/>
            <a:ext cx="8543925" cy="770162"/>
          </a:xfrm>
        </p:spPr>
        <p:txBody>
          <a:bodyPr>
            <a:normAutofit/>
          </a:bodyPr>
          <a:lstStyle/>
          <a:p>
            <a:pPr algn="ctr"/>
            <a:r>
              <a:rPr lang="en-AU" sz="3500" b="1">
                <a:solidFill>
                  <a:srgbClr val="002060"/>
                </a:solidFill>
                <a:latin typeface="+mn-lt"/>
              </a:rPr>
              <a:t>Vanuatu experience</a:t>
            </a:r>
            <a:endParaRPr lang="en-AU" sz="3500" b="1" dirty="0">
              <a:solidFill>
                <a:srgbClr val="002060"/>
              </a:solidFill>
              <a:latin typeface="+mn-lt"/>
            </a:endParaRPr>
          </a:p>
        </p:txBody>
      </p:sp>
      <p:pic>
        <p:nvPicPr>
          <p:cNvPr id="10244" name="Picture 4" descr="Flag of Vanuatu | Britannica">
            <a:extLst>
              <a:ext uri="{FF2B5EF4-FFF2-40B4-BE49-F238E27FC236}">
                <a16:creationId xmlns:a16="http://schemas.microsoft.com/office/drawing/2014/main" id="{A587DAF5-DC28-4467-8123-D97BBF11F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833081" y="2907435"/>
            <a:ext cx="6512989" cy="2987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3995F8-7374-2F72-96BD-2B450B68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7BBC-4A56-8642-97B6-2DB7148AAD38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E4B3DD-BF70-F236-F9C8-26503F084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56403-5A20-2F7A-85F4-A187F203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44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725865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6C4B5-9FCE-A279-2F6E-6CEF497F35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8"/>
            <a:ext cx="6200408" cy="1039024"/>
          </a:xfrm>
        </p:spPr>
        <p:txBody>
          <a:bodyPr>
            <a:normAutofit fontScale="90000"/>
          </a:bodyPr>
          <a:lstStyle/>
          <a:p>
            <a:r>
              <a:rPr lang="en-US" sz="3500" b="1" dirty="0">
                <a:solidFill>
                  <a:srgbClr val="002060"/>
                </a:solidFill>
                <a:latin typeface="+mn-lt"/>
              </a:rPr>
              <a:t>Vanuatu - Active Case Management</a:t>
            </a:r>
            <a:endParaRPr lang="en-AU" sz="35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010CC-EDDA-F832-D0EA-1AAED87238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Still something we are working on but we do have a Judge using the system to manage their future listings</a:t>
            </a:r>
          </a:p>
          <a:p>
            <a:r>
              <a:rPr lang="en-US" sz="2800" dirty="0"/>
              <a:t>Produce Monthly Tracker Report </a:t>
            </a:r>
          </a:p>
          <a:p>
            <a:endParaRPr lang="en-VU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F123502-3973-91C0-E761-F1BB9F346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640" y="3319289"/>
            <a:ext cx="9482721" cy="228928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02BB5FD-035A-0BEE-303C-E45193882DDB}"/>
              </a:ext>
            </a:extLst>
          </p:cNvPr>
          <p:cNvSpPr txBox="1"/>
          <p:nvPr/>
        </p:nvSpPr>
        <p:spPr>
          <a:xfrm>
            <a:off x="964503" y="5665567"/>
            <a:ext cx="7152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This is an example of a Monthly Judicial Tracking report submitted to the Judges. It shows % of their pending workload – future listed or not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2588C55B-1B07-024D-89EC-943B427D9D08}"/>
              </a:ext>
            </a:extLst>
          </p:cNvPr>
          <p:cNvCxnSpPr>
            <a:cxnSpLocks/>
          </p:cNvCxnSpPr>
          <p:nvPr/>
        </p:nvCxnSpPr>
        <p:spPr>
          <a:xfrm flipH="1" flipV="1">
            <a:off x="8308703" y="5366487"/>
            <a:ext cx="724423" cy="66355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0C2D470-DD34-9D41-8D86-99FCD7B8C633}"/>
              </a:ext>
            </a:extLst>
          </p:cNvPr>
          <p:cNvCxnSpPr/>
          <p:nvPr/>
        </p:nvCxnSpPr>
        <p:spPr>
          <a:xfrm flipH="1">
            <a:off x="8146499" y="2802699"/>
            <a:ext cx="626302" cy="62630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713E1F-7905-93FB-9F04-E147B8E03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8EF2-ECCD-D54C-A85F-2DDE2994A14F}" type="datetime1">
              <a:rPr lang="en-AU" smtClean="0"/>
              <a:t>11/08/2023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1C9F21-0D2A-EFEF-D4E6-696691E5B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727ED-41CE-8868-4279-0F6CBD56E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45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8336620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698932D3-63CB-4806-2209-DDC00BABE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885" y="1946787"/>
            <a:ext cx="8543925" cy="770162"/>
          </a:xfrm>
        </p:spPr>
        <p:txBody>
          <a:bodyPr>
            <a:normAutofit/>
          </a:bodyPr>
          <a:lstStyle/>
          <a:p>
            <a:pPr algn="ctr"/>
            <a:r>
              <a:rPr lang="en-AU" sz="3500" b="1" dirty="0">
                <a:solidFill>
                  <a:srgbClr val="002060"/>
                </a:solidFill>
                <a:latin typeface="+mn-lt"/>
              </a:rPr>
              <a:t>Marshall Islands experience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3995F8-7374-2F72-96BD-2B450B68D4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7BBC-4A56-8642-97B6-2DB7148AAD38}" type="datetime1">
              <a:rPr lang="en-AU" smtClean="0"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E4B3DD-BF70-F236-F9C8-26503F084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756403-5A20-2F7A-85F4-A187F203CF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C2BB4-5331-AE49-B212-15125E0C8514}" type="slidenum">
              <a:rPr lang="en-AU" smtClean="0"/>
              <a:t>46</a:t>
            </a:fld>
            <a:endParaRPr lang="en-AU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578" y="2768534"/>
            <a:ext cx="6564538" cy="345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59936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      </a:t>
            </a:r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C0F22BDC-114C-E6D3-80F9-564871883768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681038" y="2644413"/>
            <a:ext cx="4210050" cy="27137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>
            <a:noAutofit/>
          </a:bodyPr>
          <a:lstStyle/>
          <a:p>
            <a:r>
              <a:rPr lang="en-AU" dirty="0"/>
              <a:t>Getting the data right, and able to analyse it</a:t>
            </a:r>
          </a:p>
          <a:p>
            <a:r>
              <a:rPr lang="en-AU" dirty="0"/>
              <a:t>Managing the documents and using the documents</a:t>
            </a:r>
          </a:p>
          <a:p>
            <a:r>
              <a:rPr lang="en-AU" dirty="0"/>
              <a:t>Managing the case – active case management</a:t>
            </a:r>
          </a:p>
          <a:p>
            <a:pPr lvl="1"/>
            <a:endParaRPr lang="en-AU" dirty="0"/>
          </a:p>
          <a:p>
            <a:endParaRPr lang="en-AU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58C6AB-F6AD-AE52-A986-D0F96902C7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5F4ABDF4-6BE4-EE48-90FF-D8E1A7A17816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A2F4E-73BC-0E79-CB88-257E84E9E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FB1F52-49A5-035D-53E6-229C6DC8B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47</a:t>
            </a:fld>
            <a:endParaRPr lang="en-AU"/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6DF73D59-19D4-2C29-1E01-3AD5923269C1}"/>
              </a:ext>
            </a:extLst>
          </p:cNvPr>
          <p:cNvSpPr txBox="1">
            <a:spLocks/>
          </p:cNvSpPr>
          <p:nvPr/>
        </p:nvSpPr>
        <p:spPr>
          <a:xfrm>
            <a:off x="681038" y="365125"/>
            <a:ext cx="620077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500" b="1" kern="1200" dirty="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AU" dirty="0"/>
              <a:t>      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BAE6C4B5-9FCE-A279-2F6E-6CEF497F35FA}"/>
              </a:ext>
            </a:extLst>
          </p:cNvPr>
          <p:cNvSpPr txBox="1">
            <a:spLocks/>
          </p:cNvSpPr>
          <p:nvPr/>
        </p:nvSpPr>
        <p:spPr>
          <a:xfrm>
            <a:off x="681039" y="365128"/>
            <a:ext cx="6200408" cy="10390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500" b="1" kern="1200" dirty="0">
                <a:solidFill>
                  <a:srgbClr val="002060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AU" dirty="0"/>
              <a:t>Summary</a:t>
            </a:r>
          </a:p>
        </p:txBody>
      </p:sp>
    </p:spTree>
    <p:extLst>
      <p:ext uri="{BB962C8B-B14F-4D97-AF65-F5344CB8AC3E}">
        <p14:creationId xmlns:p14="http://schemas.microsoft.com/office/powerpoint/2010/main" val="391364224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39529-B8B9-760F-C8C7-22D8F4860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Questions</a:t>
            </a:r>
          </a:p>
        </p:txBody>
      </p:sp>
      <p:pic>
        <p:nvPicPr>
          <p:cNvPr id="7170" name="Picture 2" descr="Live With the Questions | Blog">
            <a:extLst>
              <a:ext uri="{FF2B5EF4-FFF2-40B4-BE49-F238E27FC236}">
                <a16:creationId xmlns:a16="http://schemas.microsoft.com/office/drawing/2014/main" id="{E8B70039-4296-AA49-7FE6-6AEAF1942F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144" y="1825625"/>
            <a:ext cx="7735712" cy="4351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B5324DB-AF3E-F825-4172-5EE3D70FC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6D2269F1-88B3-D141-B65D-B9039561918A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7936D3-06C9-6F84-087D-245FB21FE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BB087C-8003-B348-0A5D-8221E5709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1586534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8950" y="320673"/>
            <a:ext cx="6728551" cy="1325563"/>
          </a:xfrm>
        </p:spPr>
        <p:txBody>
          <a:bodyPr>
            <a:normAutofit/>
          </a:bodyPr>
          <a:lstStyle/>
          <a:p>
            <a:r>
              <a:rPr lang="en-AU" dirty="0"/>
              <a:t>Group 1: Data Gathering Questions    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99FA2C-BA34-FBE6-2AE0-A663B4AC0C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rmAutofit/>
          </a:bodyPr>
          <a:lstStyle/>
          <a:p>
            <a:r>
              <a:rPr lang="en-AU" sz="2400" dirty="0"/>
              <a:t>Do your systems capture the level of detail required?</a:t>
            </a:r>
          </a:p>
          <a:p>
            <a:r>
              <a:rPr lang="en-AU" sz="2400" dirty="0"/>
              <a:t>How do you ensure data quality of the information captured?</a:t>
            </a:r>
          </a:p>
          <a:p>
            <a:r>
              <a:rPr lang="en-AU" sz="2400" dirty="0"/>
              <a:t>How well are you able to report on the information required to understand the workload and performance of Fraud and Corruption cases?</a:t>
            </a:r>
          </a:p>
          <a:p>
            <a:endParaRPr lang="en-AU" dirty="0"/>
          </a:p>
        </p:txBody>
      </p:sp>
      <p:pic>
        <p:nvPicPr>
          <p:cNvPr id="14340" name="Picture 4" descr="Feedback - Free communications icons">
            <a:extLst>
              <a:ext uri="{FF2B5EF4-FFF2-40B4-BE49-F238E27FC236}">
                <a16:creationId xmlns:a16="http://schemas.microsoft.com/office/drawing/2014/main" id="{1B11723D-AF65-635C-D518-6FF2006F281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05F68F-8C49-214F-0286-609547D095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FF89AA6A-F0C8-B64A-B480-0083C5D5DCC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C25864-86F4-1D71-4F26-D25C24709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569A92-8099-EF21-C5E4-2E6A1E1C6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49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462712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8" y="365127"/>
            <a:ext cx="6510275" cy="1325563"/>
          </a:xfrm>
        </p:spPr>
        <p:txBody>
          <a:bodyPr>
            <a:normAutofit/>
          </a:bodyPr>
          <a:lstStyle/>
          <a:p>
            <a:r>
              <a:rPr lang="en-AU" dirty="0"/>
              <a:t>Group 2: Document Handling Questions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AU" sz="2400" dirty="0"/>
              <a:t>How well placed might your jurisdiction being to having an electronic court file?</a:t>
            </a:r>
          </a:p>
          <a:p>
            <a:r>
              <a:rPr lang="en-AU" sz="2400" dirty="0"/>
              <a:t>What challenges are there in creating such?</a:t>
            </a:r>
          </a:p>
          <a:p>
            <a:r>
              <a:rPr lang="en-AU" sz="2400" dirty="0"/>
              <a:t>How well placed are your prosecution and other major offices to prepare/submit documents electronically?</a:t>
            </a:r>
          </a:p>
          <a:p>
            <a:r>
              <a:rPr lang="en-AU" sz="2400" dirty="0"/>
              <a:t>Would the judiciary embrace such a concept?</a:t>
            </a:r>
          </a:p>
        </p:txBody>
      </p:sp>
      <p:pic>
        <p:nvPicPr>
          <p:cNvPr id="14340" name="Picture 4" descr="Feedback - Free communications icons">
            <a:extLst>
              <a:ext uri="{FF2B5EF4-FFF2-40B4-BE49-F238E27FC236}">
                <a16:creationId xmlns:a16="http://schemas.microsoft.com/office/drawing/2014/main" id="{1B11723D-AF65-635C-D518-6FF2006F281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B6D0C5-3D5C-4765-534C-12BCEE6A5D0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24F5AF86-28BC-034E-A3E3-2FF384C10065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3D4084-4E35-E74E-B691-2D793F48FB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84F332-3375-9EED-C6A0-97772F4E4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50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34551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365127"/>
            <a:ext cx="6645960" cy="1325563"/>
          </a:xfrm>
        </p:spPr>
        <p:txBody>
          <a:bodyPr>
            <a:normAutofit/>
          </a:bodyPr>
          <a:lstStyle/>
          <a:p>
            <a:r>
              <a:rPr lang="en-AU" dirty="0"/>
              <a:t>Group 3: Active Case Management Questions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>
            <a:noAutofit/>
          </a:bodyPr>
          <a:lstStyle/>
          <a:p>
            <a:r>
              <a:rPr lang="en-AU" dirty="0"/>
              <a:t>How well placed are your systems to enable judges to actively case manage their cases?</a:t>
            </a:r>
          </a:p>
          <a:p>
            <a:r>
              <a:rPr lang="en-AU" dirty="0"/>
              <a:t>What challenges are there in having judges use the system to manage their cases?</a:t>
            </a:r>
          </a:p>
          <a:p>
            <a:endParaRPr lang="en-AU" dirty="0"/>
          </a:p>
        </p:txBody>
      </p:sp>
      <p:pic>
        <p:nvPicPr>
          <p:cNvPr id="14340" name="Picture 4" descr="Feedback - Free communications icons">
            <a:extLst>
              <a:ext uri="{FF2B5EF4-FFF2-40B4-BE49-F238E27FC236}">
                <a16:creationId xmlns:a16="http://schemas.microsoft.com/office/drawing/2014/main" id="{1B11723D-AF65-635C-D518-6FF2006F281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913" y="1896269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041C9B-E1FB-6BF9-5F79-0804236D3C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75521F40-9AAD-B244-AF20-5EFF1AE0B2C3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A44E3A-4F77-0F18-9133-A20E3931D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C66E01-5B7E-8FC0-9232-C0136A81F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51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5686550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622F6-7167-E531-2080-030BE95D3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7" y="-58406"/>
            <a:ext cx="6200408" cy="1325563"/>
          </a:xfrm>
        </p:spPr>
        <p:txBody>
          <a:bodyPr>
            <a:normAutofit/>
          </a:bodyPr>
          <a:lstStyle/>
          <a:p>
            <a:r>
              <a:rPr lang="en-AU" dirty="0"/>
              <a:t>Action Planning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C6175F-FB5B-3320-320D-E9C8DD4831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4345" y="870971"/>
            <a:ext cx="5289110" cy="5270257"/>
          </a:xfrm>
        </p:spPr>
        <p:txBody>
          <a:bodyPr>
            <a:noAutofit/>
          </a:bodyPr>
          <a:lstStyle/>
          <a:p>
            <a:pPr lvl="0"/>
            <a:r>
              <a:rPr lang="en-AU" sz="2400" dirty="0"/>
              <a:t>Throughout the duration of the Online Course we have been discussing ideas and suggestions that may be of interest to your Court. </a:t>
            </a:r>
          </a:p>
          <a:p>
            <a:pPr marL="0" lvl="0" indent="0">
              <a:buNone/>
            </a:pPr>
            <a:endParaRPr lang="en-AU" sz="2400" dirty="0"/>
          </a:p>
          <a:p>
            <a:pPr lvl="0"/>
            <a:r>
              <a:rPr lang="en-AU" sz="2400" dirty="0"/>
              <a:t>Please spend some time with your colleagues to consider any key actions that you may wish to consider implementing in your Court.</a:t>
            </a:r>
          </a:p>
          <a:p>
            <a:pPr marL="0" lvl="0" indent="0">
              <a:buNone/>
            </a:pPr>
            <a:endParaRPr lang="en-AU" sz="2400" dirty="0"/>
          </a:p>
          <a:p>
            <a:pPr lvl="1"/>
            <a:r>
              <a:rPr lang="en-AU" dirty="0"/>
              <a:t>What needs actioning</a:t>
            </a:r>
          </a:p>
          <a:p>
            <a:pPr lvl="1"/>
            <a:r>
              <a:rPr lang="en-AU" dirty="0"/>
              <a:t>By when, and with what milestones</a:t>
            </a:r>
          </a:p>
          <a:p>
            <a:pPr lvl="1"/>
            <a:r>
              <a:rPr lang="en-AU" dirty="0"/>
              <a:t>With what resources</a:t>
            </a:r>
          </a:p>
          <a:p>
            <a:pPr lvl="1"/>
            <a:r>
              <a:rPr lang="en-AU" dirty="0"/>
              <a:t>Who needs to be involved</a:t>
            </a:r>
          </a:p>
        </p:txBody>
      </p:sp>
      <p:pic>
        <p:nvPicPr>
          <p:cNvPr id="18436" name="Picture 4" descr="Action plan - Free files and folders icons">
            <a:extLst>
              <a:ext uri="{FF2B5EF4-FFF2-40B4-BE49-F238E27FC236}">
                <a16:creationId xmlns:a16="http://schemas.microsoft.com/office/drawing/2014/main" id="{18CBA3B7-9FAD-7B74-2A4A-3ED4FE2675C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22257" y="1664847"/>
            <a:ext cx="4210050" cy="42100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7073A-F259-B856-B138-89DDA361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2665088E-9B7C-4A44-8174-92C2EF62AFAC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8D41210B-9B8F-1A5D-2B6A-B266EAF98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6E11908E-74AA-9C12-EEE7-96F5FAAC7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52</a:t>
            </a:fld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B71F19F-5709-DBE5-EA0D-F556296D8419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938" y="256485"/>
            <a:ext cx="2141463" cy="12289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025865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>
            <a:noAutofit/>
          </a:bodyPr>
          <a:lstStyle/>
          <a:p>
            <a:r>
              <a:rPr lang="en-AU" dirty="0"/>
              <a:t>Thank you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45B91F-62C5-D49C-F501-0F71616CBD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</p:spPr>
        <p:txBody>
          <a:bodyPr/>
          <a:lstStyle/>
          <a:p>
            <a:fld id="{1D78AC36-8F25-5D4C-8698-EAC42EA77874}" type="datetime1">
              <a:rPr lang="en-AU" smtClean="0"/>
              <a:pPr/>
              <a:t>11/08/2023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238F9D-5AB2-AB5A-4B6F-6CDB38917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</p:spPr>
        <p:txBody>
          <a:bodyPr/>
          <a:lstStyle/>
          <a:p>
            <a:r>
              <a:rPr lang="en-AU"/>
              <a:t>PJIP Online Course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4370A8-D8DE-34E9-DBE1-CF62B8EAF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</p:spPr>
        <p:txBody>
          <a:bodyPr/>
          <a:lstStyle/>
          <a:p>
            <a:fld id="{9E6C2BB4-5331-AE49-B212-15125E0C8514}" type="slidenum">
              <a:rPr lang="en-AU" smtClean="0"/>
              <a:pPr/>
              <a:t>53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10875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Metadata/LabelInfo.xml><?xml version="1.0" encoding="utf-8"?>
<clbl:labelList xmlns:clbl="http://schemas.microsoft.com/office/2020/mipLabelMetadata">
  <clbl:label id="{33f3783f-cdd2-442a-a9d2-1183fd1c4316}" enabled="0" method="" siteId="{33f3783f-cdd2-442a-a9d2-1183fd1c4316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PJIP Powerpoint Template v2</Template>
  <TotalTime>19579</TotalTime>
  <Words>1894</Words>
  <Application>Microsoft Office PowerPoint</Application>
  <PresentationFormat>A4 Paper (210x297 mm)</PresentationFormat>
  <Paragraphs>441</Paragraphs>
  <Slides>53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6" baseType="lpstr">
      <vt:lpstr>Arial</vt:lpstr>
      <vt:lpstr>Calibri</vt:lpstr>
      <vt:lpstr>Office Theme</vt:lpstr>
      <vt:lpstr>Managing and Reporting on           Fraud and Corruption Cases              Online Course </vt:lpstr>
      <vt:lpstr>Session 4 - Agenda</vt:lpstr>
      <vt:lpstr>Managing and Reporting on Fraud and Corruption Cases Online Course  Session 4: Case Management Systems</vt:lpstr>
      <vt:lpstr>Topics</vt:lpstr>
      <vt:lpstr>Systems</vt:lpstr>
      <vt:lpstr>Case Management System      </vt:lpstr>
      <vt:lpstr>Case Management System continued      </vt:lpstr>
      <vt:lpstr>Systems in the Pacific</vt:lpstr>
      <vt:lpstr>Data</vt:lpstr>
      <vt:lpstr>Criminal Data Structure      </vt:lpstr>
      <vt:lpstr>Criminal Data Structure continued     </vt:lpstr>
      <vt:lpstr>Simple data structure</vt:lpstr>
      <vt:lpstr>Charge Category and specific charges</vt:lpstr>
      <vt:lpstr>Charge Category and specific charges continued</vt:lpstr>
      <vt:lpstr>Sub case type example</vt:lpstr>
      <vt:lpstr>Sub case type searching</vt:lpstr>
      <vt:lpstr>Data Quality     </vt:lpstr>
      <vt:lpstr>Data Reporting      </vt:lpstr>
      <vt:lpstr>Data Analysis      </vt:lpstr>
      <vt:lpstr>Categorising the charges</vt:lpstr>
      <vt:lpstr>Easily seeing the results</vt:lpstr>
      <vt:lpstr>Key Indicators to measure      </vt:lpstr>
      <vt:lpstr>Vanuatu experience</vt:lpstr>
      <vt:lpstr>Data capture      </vt:lpstr>
      <vt:lpstr>Charge analysis</vt:lpstr>
      <vt:lpstr>Data Quality      </vt:lpstr>
      <vt:lpstr>Fraud and Corruption performance</vt:lpstr>
      <vt:lpstr>Data Analysis      </vt:lpstr>
      <vt:lpstr>Marshall Islands experience</vt:lpstr>
      <vt:lpstr>Documents</vt:lpstr>
      <vt:lpstr>Document Capabilities      </vt:lpstr>
      <vt:lpstr>Document Capabilities      </vt:lpstr>
      <vt:lpstr>Vanuatu experience</vt:lpstr>
      <vt:lpstr>Managing Documents</vt:lpstr>
      <vt:lpstr>Managing Documents</vt:lpstr>
      <vt:lpstr>Marshall Islands experience</vt:lpstr>
      <vt:lpstr>Active Case Management</vt:lpstr>
      <vt:lpstr>Active Case Management      </vt:lpstr>
      <vt:lpstr>Active case management      </vt:lpstr>
      <vt:lpstr>Judicial interface for Active Case Management</vt:lpstr>
      <vt:lpstr>Additional applications on a case</vt:lpstr>
      <vt:lpstr>Related Cases</vt:lpstr>
      <vt:lpstr>Tasking or Actions on a case</vt:lpstr>
      <vt:lpstr>Vanuatu experience</vt:lpstr>
      <vt:lpstr>Vanuatu - Active Case Management</vt:lpstr>
      <vt:lpstr>Marshall Islands experience</vt:lpstr>
      <vt:lpstr>      </vt:lpstr>
      <vt:lpstr>Questions</vt:lpstr>
      <vt:lpstr>Group 1: Data Gathering Questions     </vt:lpstr>
      <vt:lpstr>Group 2: Document Handling Questions     </vt:lpstr>
      <vt:lpstr>Group 3: Active Case Management Questions   </vt:lpstr>
      <vt:lpstr>Action Planning      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tony lansdell</dc:creator>
  <cp:lastModifiedBy>Nicole Cherry</cp:lastModifiedBy>
  <cp:revision>49</cp:revision>
  <cp:lastPrinted>2023-08-10T23:17:11Z</cp:lastPrinted>
  <dcterms:created xsi:type="dcterms:W3CDTF">2023-03-02T00:40:47Z</dcterms:created>
  <dcterms:modified xsi:type="dcterms:W3CDTF">2023-08-10T23:18:38Z</dcterms:modified>
</cp:coreProperties>
</file>