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9" r:id="rId4"/>
    <p:sldId id="264" r:id="rId5"/>
    <p:sldId id="266" r:id="rId6"/>
    <p:sldId id="260" r:id="rId7"/>
    <p:sldId id="261" r:id="rId8"/>
    <p:sldId id="258" r:id="rId9"/>
    <p:sldId id="268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8477" autoAdjust="0"/>
  </p:normalViewPr>
  <p:slideViewPr>
    <p:cSldViewPr>
      <p:cViewPr>
        <p:scale>
          <a:sx n="43" d="100"/>
          <a:sy n="43" d="100"/>
        </p:scale>
        <p:origin x="-19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BBD6BC-E1BA-4517-94E4-920F92DBAFF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20925210-336B-4AE8-8320-0CFC1CFE17FA}">
      <dgm:prSet phldrT="[Text]" custT="1"/>
      <dgm:spPr/>
      <dgm:t>
        <a:bodyPr/>
        <a:lstStyle/>
        <a:p>
          <a:r>
            <a:rPr lang="en-AU" sz="1800" dirty="0"/>
            <a:t>Flag State of Vessel</a:t>
          </a:r>
          <a:r>
            <a:rPr lang="en-AU" sz="1000" dirty="0"/>
            <a:t>	</a:t>
          </a:r>
        </a:p>
      </dgm:t>
    </dgm:pt>
    <dgm:pt modelId="{95139398-26AA-430A-9A98-2116B45E13D3}" type="parTrans" cxnId="{4A04E2D7-173E-434C-9EB0-829EEADCB821}">
      <dgm:prSet/>
      <dgm:spPr/>
      <dgm:t>
        <a:bodyPr/>
        <a:lstStyle/>
        <a:p>
          <a:endParaRPr lang="en-AU"/>
        </a:p>
      </dgm:t>
    </dgm:pt>
    <dgm:pt modelId="{3814E088-0BE1-45CA-A800-30F7BB92D518}" type="sibTrans" cxnId="{4A04E2D7-173E-434C-9EB0-829EEADCB821}">
      <dgm:prSet/>
      <dgm:spPr/>
      <dgm:t>
        <a:bodyPr/>
        <a:lstStyle/>
        <a:p>
          <a:endParaRPr lang="en-AU"/>
        </a:p>
      </dgm:t>
    </dgm:pt>
    <dgm:pt modelId="{AFF61913-811B-4846-ABAB-D07CB6E2C2EA}">
      <dgm:prSet phldrT="[Text]" custT="1"/>
      <dgm:spPr/>
      <dgm:t>
        <a:bodyPr/>
        <a:lstStyle/>
        <a:p>
          <a:r>
            <a:rPr lang="en-AU" sz="1800" dirty="0"/>
            <a:t>Nationality of Vessel's Master</a:t>
          </a:r>
        </a:p>
      </dgm:t>
    </dgm:pt>
    <dgm:pt modelId="{EB3D9CE9-9D35-44C1-815D-B316E5B85590}" type="parTrans" cxnId="{07E637AF-F575-4992-842C-F2B284A73663}">
      <dgm:prSet/>
      <dgm:spPr/>
      <dgm:t>
        <a:bodyPr/>
        <a:lstStyle/>
        <a:p>
          <a:endParaRPr lang="en-AU"/>
        </a:p>
      </dgm:t>
    </dgm:pt>
    <dgm:pt modelId="{5A618384-842E-473F-AA64-520C2FEA5040}" type="sibTrans" cxnId="{07E637AF-F575-4992-842C-F2B284A73663}">
      <dgm:prSet/>
      <dgm:spPr/>
      <dgm:t>
        <a:bodyPr/>
        <a:lstStyle/>
        <a:p>
          <a:endParaRPr lang="en-AU"/>
        </a:p>
      </dgm:t>
    </dgm:pt>
    <dgm:pt modelId="{95279B55-C60A-43AB-8B24-FD1CDE7B43B6}">
      <dgm:prSet phldrT="[Text]" custT="1"/>
      <dgm:spPr/>
      <dgm:t>
        <a:bodyPr/>
        <a:lstStyle/>
        <a:p>
          <a:r>
            <a:rPr lang="en-AU" sz="1800" dirty="0"/>
            <a:t>Vessel Owner</a:t>
          </a:r>
        </a:p>
      </dgm:t>
    </dgm:pt>
    <dgm:pt modelId="{9EF43B7C-3EAA-41EB-BE5F-1FAD0005365B}" type="parTrans" cxnId="{96634C2B-B883-426F-AFD9-12C4DAF10819}">
      <dgm:prSet/>
      <dgm:spPr/>
      <dgm:t>
        <a:bodyPr/>
        <a:lstStyle/>
        <a:p>
          <a:endParaRPr lang="en-AU"/>
        </a:p>
      </dgm:t>
    </dgm:pt>
    <dgm:pt modelId="{91CD873E-2722-4F3A-8D74-1C602A120440}" type="sibTrans" cxnId="{96634C2B-B883-426F-AFD9-12C4DAF10819}">
      <dgm:prSet/>
      <dgm:spPr/>
      <dgm:t>
        <a:bodyPr/>
        <a:lstStyle/>
        <a:p>
          <a:endParaRPr lang="en-AU"/>
        </a:p>
      </dgm:t>
    </dgm:pt>
    <dgm:pt modelId="{4E8C9C1E-C3F5-4ED9-9FF2-F6944AACAD59}">
      <dgm:prSet phldrT="[Text]" custT="1"/>
      <dgm:spPr/>
      <dgm:t>
        <a:bodyPr/>
        <a:lstStyle/>
        <a:p>
          <a:r>
            <a:rPr lang="en-AU" sz="1800" dirty="0"/>
            <a:t>Multi National Crew</a:t>
          </a:r>
        </a:p>
      </dgm:t>
    </dgm:pt>
    <dgm:pt modelId="{F5320FA7-DF85-4791-A8D5-9E1F76D36AE2}" type="parTrans" cxnId="{CA3A3158-6B95-48BF-9750-431DDB0133DF}">
      <dgm:prSet/>
      <dgm:spPr/>
      <dgm:t>
        <a:bodyPr/>
        <a:lstStyle/>
        <a:p>
          <a:endParaRPr lang="en-AU"/>
        </a:p>
      </dgm:t>
    </dgm:pt>
    <dgm:pt modelId="{B530C1E6-EFDE-4B5B-8EA5-5CACCD1C84CE}" type="sibTrans" cxnId="{CA3A3158-6B95-48BF-9750-431DDB0133DF}">
      <dgm:prSet/>
      <dgm:spPr/>
      <dgm:t>
        <a:bodyPr/>
        <a:lstStyle/>
        <a:p>
          <a:endParaRPr lang="en-AU"/>
        </a:p>
      </dgm:t>
    </dgm:pt>
    <dgm:pt modelId="{A5F95403-9DEE-4A24-8366-19F0EDFC439A}">
      <dgm:prSet phldrT="[Text]" custT="1"/>
      <dgm:spPr/>
      <dgm:t>
        <a:bodyPr/>
        <a:lstStyle/>
        <a:p>
          <a:r>
            <a:rPr lang="en-AU" sz="1800" dirty="0"/>
            <a:t>Multi Jurisdictional operations</a:t>
          </a:r>
        </a:p>
      </dgm:t>
    </dgm:pt>
    <dgm:pt modelId="{8A30B7CC-B81F-43FE-B9B5-5AA2F886A5B5}" type="parTrans" cxnId="{D9266917-3A34-4601-AB06-66A462B800C2}">
      <dgm:prSet/>
      <dgm:spPr/>
      <dgm:t>
        <a:bodyPr/>
        <a:lstStyle/>
        <a:p>
          <a:endParaRPr lang="en-AU"/>
        </a:p>
      </dgm:t>
    </dgm:pt>
    <dgm:pt modelId="{72FBA081-730B-4579-8986-405CD8263C44}" type="sibTrans" cxnId="{D9266917-3A34-4601-AB06-66A462B800C2}">
      <dgm:prSet/>
      <dgm:spPr/>
      <dgm:t>
        <a:bodyPr/>
        <a:lstStyle/>
        <a:p>
          <a:endParaRPr lang="en-AU"/>
        </a:p>
      </dgm:t>
    </dgm:pt>
    <dgm:pt modelId="{05E6A3A7-657C-4E95-BD01-A17C3936D4D5}" type="pres">
      <dgm:prSet presAssocID="{D9BBD6BC-E1BA-4517-94E4-920F92DBAFF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130AFF9-C83F-4B62-A1AB-42AEEC97BFAC}" type="pres">
      <dgm:prSet presAssocID="{D9BBD6BC-E1BA-4517-94E4-920F92DBAFF6}" presName="cycle" presStyleCnt="0"/>
      <dgm:spPr/>
      <dgm:t>
        <a:bodyPr/>
        <a:lstStyle/>
        <a:p>
          <a:endParaRPr lang="en-AU"/>
        </a:p>
      </dgm:t>
    </dgm:pt>
    <dgm:pt modelId="{8A5C9B1C-D45B-425F-881E-73BFAED89C72}" type="pres">
      <dgm:prSet presAssocID="{20925210-336B-4AE8-8320-0CFC1CFE17FA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40302B6-8F84-4642-AC66-E1D2256E917A}" type="pres">
      <dgm:prSet presAssocID="{3814E088-0BE1-45CA-A800-30F7BB92D518}" presName="sibTransFirstNode" presStyleLbl="bgShp" presStyleIdx="0" presStyleCnt="1"/>
      <dgm:spPr/>
      <dgm:t>
        <a:bodyPr/>
        <a:lstStyle/>
        <a:p>
          <a:endParaRPr lang="en-AU"/>
        </a:p>
      </dgm:t>
    </dgm:pt>
    <dgm:pt modelId="{3A5DF0CD-03B2-473A-B45F-E7AA684B43AE}" type="pres">
      <dgm:prSet presAssocID="{AFF61913-811B-4846-ABAB-D07CB6E2C2EA}" presName="nodeFollowingNodes" presStyleLbl="node1" presStyleIdx="1" presStyleCnt="5" custRadScaleRad="101315" custRadScaleInc="37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FBC3734-79DB-4EFA-ACE7-5E74B37B4A8B}" type="pres">
      <dgm:prSet presAssocID="{95279B55-C60A-43AB-8B24-FD1CDE7B43B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D6B67CE-1BC7-406C-9948-C04117A6E97A}" type="pres">
      <dgm:prSet presAssocID="{4E8C9C1E-C3F5-4ED9-9FF2-F6944AACAD59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6AFA336-437F-417A-8E26-A6A85B40AB7A}" type="pres">
      <dgm:prSet presAssocID="{A5F95403-9DEE-4A24-8366-19F0EDFC439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9266917-3A34-4601-AB06-66A462B800C2}" srcId="{D9BBD6BC-E1BA-4517-94E4-920F92DBAFF6}" destId="{A5F95403-9DEE-4A24-8366-19F0EDFC439A}" srcOrd="4" destOrd="0" parTransId="{8A30B7CC-B81F-43FE-B9B5-5AA2F886A5B5}" sibTransId="{72FBA081-730B-4579-8986-405CD8263C44}"/>
    <dgm:cxn modelId="{96634C2B-B883-426F-AFD9-12C4DAF10819}" srcId="{D9BBD6BC-E1BA-4517-94E4-920F92DBAFF6}" destId="{95279B55-C60A-43AB-8B24-FD1CDE7B43B6}" srcOrd="2" destOrd="0" parTransId="{9EF43B7C-3EAA-41EB-BE5F-1FAD0005365B}" sibTransId="{91CD873E-2722-4F3A-8D74-1C602A120440}"/>
    <dgm:cxn modelId="{22D0779C-9CE8-4ECC-8525-FA6FE9E2C05C}" type="presOf" srcId="{3814E088-0BE1-45CA-A800-30F7BB92D518}" destId="{940302B6-8F84-4642-AC66-E1D2256E917A}" srcOrd="0" destOrd="0" presId="urn:microsoft.com/office/officeart/2005/8/layout/cycle3"/>
    <dgm:cxn modelId="{07E637AF-F575-4992-842C-F2B284A73663}" srcId="{D9BBD6BC-E1BA-4517-94E4-920F92DBAFF6}" destId="{AFF61913-811B-4846-ABAB-D07CB6E2C2EA}" srcOrd="1" destOrd="0" parTransId="{EB3D9CE9-9D35-44C1-815D-B316E5B85590}" sibTransId="{5A618384-842E-473F-AA64-520C2FEA5040}"/>
    <dgm:cxn modelId="{C231BB53-6354-473F-B8A6-CD350EBA30A0}" type="presOf" srcId="{AFF61913-811B-4846-ABAB-D07CB6E2C2EA}" destId="{3A5DF0CD-03B2-473A-B45F-E7AA684B43AE}" srcOrd="0" destOrd="0" presId="urn:microsoft.com/office/officeart/2005/8/layout/cycle3"/>
    <dgm:cxn modelId="{AB2A2197-88A3-43C4-BBE1-DB1EB8C12397}" type="presOf" srcId="{A5F95403-9DEE-4A24-8366-19F0EDFC439A}" destId="{D6AFA336-437F-417A-8E26-A6A85B40AB7A}" srcOrd="0" destOrd="0" presId="urn:microsoft.com/office/officeart/2005/8/layout/cycle3"/>
    <dgm:cxn modelId="{957CC419-B41A-4F85-A6BD-E6EBA6728891}" type="presOf" srcId="{20925210-336B-4AE8-8320-0CFC1CFE17FA}" destId="{8A5C9B1C-D45B-425F-881E-73BFAED89C72}" srcOrd="0" destOrd="0" presId="urn:microsoft.com/office/officeart/2005/8/layout/cycle3"/>
    <dgm:cxn modelId="{5248666D-9825-42D7-9553-E2DFC3956D80}" type="presOf" srcId="{D9BBD6BC-E1BA-4517-94E4-920F92DBAFF6}" destId="{05E6A3A7-657C-4E95-BD01-A17C3936D4D5}" srcOrd="0" destOrd="0" presId="urn:microsoft.com/office/officeart/2005/8/layout/cycle3"/>
    <dgm:cxn modelId="{330CBF5F-DFA5-426B-B592-6E32499362A0}" type="presOf" srcId="{4E8C9C1E-C3F5-4ED9-9FF2-F6944AACAD59}" destId="{3D6B67CE-1BC7-406C-9948-C04117A6E97A}" srcOrd="0" destOrd="0" presId="urn:microsoft.com/office/officeart/2005/8/layout/cycle3"/>
    <dgm:cxn modelId="{CA3A3158-6B95-48BF-9750-431DDB0133DF}" srcId="{D9BBD6BC-E1BA-4517-94E4-920F92DBAFF6}" destId="{4E8C9C1E-C3F5-4ED9-9FF2-F6944AACAD59}" srcOrd="3" destOrd="0" parTransId="{F5320FA7-DF85-4791-A8D5-9E1F76D36AE2}" sibTransId="{B530C1E6-EFDE-4B5B-8EA5-5CACCD1C84CE}"/>
    <dgm:cxn modelId="{4A04E2D7-173E-434C-9EB0-829EEADCB821}" srcId="{D9BBD6BC-E1BA-4517-94E4-920F92DBAFF6}" destId="{20925210-336B-4AE8-8320-0CFC1CFE17FA}" srcOrd="0" destOrd="0" parTransId="{95139398-26AA-430A-9A98-2116B45E13D3}" sibTransId="{3814E088-0BE1-45CA-A800-30F7BB92D518}"/>
    <dgm:cxn modelId="{D088EAF9-D5B5-4E62-9CBC-4CC4945B4997}" type="presOf" srcId="{95279B55-C60A-43AB-8B24-FD1CDE7B43B6}" destId="{1FBC3734-79DB-4EFA-ACE7-5E74B37B4A8B}" srcOrd="0" destOrd="0" presId="urn:microsoft.com/office/officeart/2005/8/layout/cycle3"/>
    <dgm:cxn modelId="{02DC81B3-EE2A-4919-B3EF-3919FCB4AFA6}" type="presParOf" srcId="{05E6A3A7-657C-4E95-BD01-A17C3936D4D5}" destId="{7130AFF9-C83F-4B62-A1AB-42AEEC97BFAC}" srcOrd="0" destOrd="0" presId="urn:microsoft.com/office/officeart/2005/8/layout/cycle3"/>
    <dgm:cxn modelId="{CCD475BC-9431-440B-B576-19AE7C34E26D}" type="presParOf" srcId="{7130AFF9-C83F-4B62-A1AB-42AEEC97BFAC}" destId="{8A5C9B1C-D45B-425F-881E-73BFAED89C72}" srcOrd="0" destOrd="0" presId="urn:microsoft.com/office/officeart/2005/8/layout/cycle3"/>
    <dgm:cxn modelId="{CB0EA9F1-6A4C-4B4F-9B8A-0F56F72360F8}" type="presParOf" srcId="{7130AFF9-C83F-4B62-A1AB-42AEEC97BFAC}" destId="{940302B6-8F84-4642-AC66-E1D2256E917A}" srcOrd="1" destOrd="0" presId="urn:microsoft.com/office/officeart/2005/8/layout/cycle3"/>
    <dgm:cxn modelId="{A4D587C9-CB69-4F48-B0CC-F8DFC63137BF}" type="presParOf" srcId="{7130AFF9-C83F-4B62-A1AB-42AEEC97BFAC}" destId="{3A5DF0CD-03B2-473A-B45F-E7AA684B43AE}" srcOrd="2" destOrd="0" presId="urn:microsoft.com/office/officeart/2005/8/layout/cycle3"/>
    <dgm:cxn modelId="{B0A59631-1ECF-4082-B267-E30F22CB6358}" type="presParOf" srcId="{7130AFF9-C83F-4B62-A1AB-42AEEC97BFAC}" destId="{1FBC3734-79DB-4EFA-ACE7-5E74B37B4A8B}" srcOrd="3" destOrd="0" presId="urn:microsoft.com/office/officeart/2005/8/layout/cycle3"/>
    <dgm:cxn modelId="{BD9FE50C-F4CC-46E3-AFAF-92DAACBD69F0}" type="presParOf" srcId="{7130AFF9-C83F-4B62-A1AB-42AEEC97BFAC}" destId="{3D6B67CE-1BC7-406C-9948-C04117A6E97A}" srcOrd="4" destOrd="0" presId="urn:microsoft.com/office/officeart/2005/8/layout/cycle3"/>
    <dgm:cxn modelId="{F44ED2D0-C71F-4F5E-85CE-200C9270267D}" type="presParOf" srcId="{7130AFF9-C83F-4B62-A1AB-42AEEC97BFAC}" destId="{D6AFA336-437F-417A-8E26-A6A85B40AB7A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35ABD9-EEF7-4C63-94F5-2C98D9C84E49}" type="doc">
      <dgm:prSet loTypeId="urn:microsoft.com/office/officeart/2005/8/layout/orgChart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D431E8B-F04D-4E80-A2B4-77D5CA9EDEA1}">
      <dgm:prSet phldrT="[Text]"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Organised Crime</a:t>
          </a:r>
        </a:p>
      </dgm:t>
    </dgm:pt>
    <dgm:pt modelId="{727AEC3E-814E-4C1E-B627-500A2490A639}" type="parTrans" cxnId="{5F1DE959-0CFF-49E1-956A-04B083ACF603}">
      <dgm:prSet/>
      <dgm:spPr/>
      <dgm:t>
        <a:bodyPr/>
        <a:lstStyle/>
        <a:p>
          <a:endParaRPr lang="en-AU"/>
        </a:p>
      </dgm:t>
    </dgm:pt>
    <dgm:pt modelId="{4191A7AB-ACB9-4B7A-B2C5-CC56C96752BC}" type="sibTrans" cxnId="{5F1DE959-0CFF-49E1-956A-04B083ACF603}">
      <dgm:prSet/>
      <dgm:spPr/>
      <dgm:t>
        <a:bodyPr/>
        <a:lstStyle/>
        <a:p>
          <a:endParaRPr lang="en-AU"/>
        </a:p>
      </dgm:t>
    </dgm:pt>
    <dgm:pt modelId="{634A1167-CED4-4DD9-BE1A-58F3AB18D2D9}">
      <dgm:prSet phldrT="[Text]"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Fishing Vessel Operations</a:t>
          </a:r>
        </a:p>
      </dgm:t>
    </dgm:pt>
    <dgm:pt modelId="{9A3E65FD-1447-4873-829A-A6249AF0A562}" type="parTrans" cxnId="{BC156438-DA6E-4867-8DE7-E8429ACBF172}">
      <dgm:prSet/>
      <dgm:spPr/>
      <dgm:t>
        <a:bodyPr/>
        <a:lstStyle/>
        <a:p>
          <a:endParaRPr lang="en-AU"/>
        </a:p>
      </dgm:t>
    </dgm:pt>
    <dgm:pt modelId="{5BA6D41F-ACF8-435D-BE60-EFC272C57664}" type="sibTrans" cxnId="{BC156438-DA6E-4867-8DE7-E8429ACBF172}">
      <dgm:prSet/>
      <dgm:spPr/>
      <dgm:t>
        <a:bodyPr/>
        <a:lstStyle/>
        <a:p>
          <a:endParaRPr lang="en-AU"/>
        </a:p>
      </dgm:t>
    </dgm:pt>
    <dgm:pt modelId="{803421EC-7952-4504-A9C8-CC99166EDAAB}" type="asst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 Company and Ownership Structure</a:t>
          </a:r>
        </a:p>
      </dgm:t>
    </dgm:pt>
    <dgm:pt modelId="{04BC2FA0-7CE9-43DA-A39F-CF7012E75A5C}" type="parTrans" cxnId="{86635827-A000-452B-8C7A-1A10FC5E67D4}">
      <dgm:prSet/>
      <dgm:spPr/>
      <dgm:t>
        <a:bodyPr/>
        <a:lstStyle/>
        <a:p>
          <a:endParaRPr lang="en-AU"/>
        </a:p>
      </dgm:t>
    </dgm:pt>
    <dgm:pt modelId="{5C0C9205-D360-4780-9C27-5AD6EACE7139}" type="sibTrans" cxnId="{86635827-A000-452B-8C7A-1A10FC5E67D4}">
      <dgm:prSet/>
      <dgm:spPr/>
      <dgm:t>
        <a:bodyPr/>
        <a:lstStyle/>
        <a:p>
          <a:endParaRPr lang="en-AU"/>
        </a:p>
      </dgm:t>
    </dgm:pt>
    <dgm:pt modelId="{84F58DFF-AC7A-4E4D-BA7F-1F0B70934B1F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Other Crime Areas</a:t>
          </a:r>
        </a:p>
      </dgm:t>
    </dgm:pt>
    <dgm:pt modelId="{7AED688E-0E99-4502-9061-69EB4CE2A78E}" type="parTrans" cxnId="{00CD752D-8534-4FFE-B1EC-51E9FD6FA5BB}">
      <dgm:prSet/>
      <dgm:spPr/>
      <dgm:t>
        <a:bodyPr/>
        <a:lstStyle/>
        <a:p>
          <a:endParaRPr lang="en-AU"/>
        </a:p>
      </dgm:t>
    </dgm:pt>
    <dgm:pt modelId="{2A581241-76F8-4548-A897-C31973C7F689}" type="sibTrans" cxnId="{00CD752D-8534-4FFE-B1EC-51E9FD6FA5BB}">
      <dgm:prSet/>
      <dgm:spPr/>
      <dgm:t>
        <a:bodyPr/>
        <a:lstStyle/>
        <a:p>
          <a:endParaRPr lang="en-AU"/>
        </a:p>
      </dgm:t>
    </dgm:pt>
    <dgm:pt modelId="{F5CDBB08-CCC4-44E7-BB37-C45594A35E32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Nationality of Master</a:t>
          </a:r>
        </a:p>
      </dgm:t>
    </dgm:pt>
    <dgm:pt modelId="{489B8617-B4AE-416E-844D-6A6AD32447C9}" type="parTrans" cxnId="{6430B73F-B27C-40CA-95FB-2C4759D5A946}">
      <dgm:prSet/>
      <dgm:spPr/>
      <dgm:t>
        <a:bodyPr/>
        <a:lstStyle/>
        <a:p>
          <a:endParaRPr lang="en-AU"/>
        </a:p>
      </dgm:t>
    </dgm:pt>
    <dgm:pt modelId="{385A41CF-D961-4245-B32A-EE683AA745D5}" type="sibTrans" cxnId="{6430B73F-B27C-40CA-95FB-2C4759D5A946}">
      <dgm:prSet/>
      <dgm:spPr/>
      <dgm:t>
        <a:bodyPr/>
        <a:lstStyle/>
        <a:p>
          <a:endParaRPr lang="en-AU"/>
        </a:p>
      </dgm:t>
    </dgm:pt>
    <dgm:pt modelId="{748C9540-CD21-41D2-9174-C813FB424399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Nationalities of  Crew</a:t>
          </a:r>
        </a:p>
      </dgm:t>
    </dgm:pt>
    <dgm:pt modelId="{5EB5D861-BEA5-4653-AEF8-8755258D1AD9}" type="parTrans" cxnId="{9D89D57C-5F54-4751-A0F3-BFCA62A4F0F2}">
      <dgm:prSet/>
      <dgm:spPr/>
      <dgm:t>
        <a:bodyPr/>
        <a:lstStyle/>
        <a:p>
          <a:endParaRPr lang="en-AU"/>
        </a:p>
      </dgm:t>
    </dgm:pt>
    <dgm:pt modelId="{0A3F12B9-5CA3-4D0F-AD35-828BFE7EED32}" type="sibTrans" cxnId="{9D89D57C-5F54-4751-A0F3-BFCA62A4F0F2}">
      <dgm:prSet/>
      <dgm:spPr/>
      <dgm:t>
        <a:bodyPr/>
        <a:lstStyle/>
        <a:p>
          <a:endParaRPr lang="en-AU"/>
        </a:p>
      </dgm:t>
    </dgm:pt>
    <dgm:pt modelId="{DBB4AB6A-EA06-411E-AD18-14C8AC4C0321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Tax Havens and relationships with Flag States </a:t>
          </a:r>
        </a:p>
      </dgm:t>
    </dgm:pt>
    <dgm:pt modelId="{8618AA31-FB21-46ED-AFB8-4BC7F043646E}" type="parTrans" cxnId="{A4BDD135-4870-4C08-8506-243C3013A6F6}">
      <dgm:prSet/>
      <dgm:spPr/>
      <dgm:t>
        <a:bodyPr/>
        <a:lstStyle/>
        <a:p>
          <a:endParaRPr lang="en-AU"/>
        </a:p>
      </dgm:t>
    </dgm:pt>
    <dgm:pt modelId="{0569BD0F-A94F-42C9-AF98-30B60E71FC98}" type="sibTrans" cxnId="{A4BDD135-4870-4C08-8506-243C3013A6F6}">
      <dgm:prSet/>
      <dgm:spPr/>
      <dgm:t>
        <a:bodyPr/>
        <a:lstStyle/>
        <a:p>
          <a:endParaRPr lang="en-AU"/>
        </a:p>
      </dgm:t>
    </dgm:pt>
    <dgm:pt modelId="{B49604AD-D64C-4E7F-816C-EC402CF3B654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Area of Operations</a:t>
          </a:r>
        </a:p>
      </dgm:t>
    </dgm:pt>
    <dgm:pt modelId="{F7D5949C-E21C-45FD-B06D-5A96FE35A5A9}" type="parTrans" cxnId="{BF6F0054-EB54-4B33-A479-D9AEBD3B19BA}">
      <dgm:prSet/>
      <dgm:spPr/>
      <dgm:t>
        <a:bodyPr/>
        <a:lstStyle/>
        <a:p>
          <a:endParaRPr lang="en-AU"/>
        </a:p>
      </dgm:t>
    </dgm:pt>
    <dgm:pt modelId="{64C4FF55-983A-4F0B-8C19-42D90DEEAC5A}" type="sibTrans" cxnId="{BF6F0054-EB54-4B33-A479-D9AEBD3B19BA}">
      <dgm:prSet/>
      <dgm:spPr/>
      <dgm:t>
        <a:bodyPr/>
        <a:lstStyle/>
        <a:p>
          <a:endParaRPr lang="en-AU"/>
        </a:p>
      </dgm:t>
    </dgm:pt>
    <dgm:pt modelId="{84858843-FA27-46BD-9E23-B3E3542AE598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High Seas </a:t>
          </a:r>
          <a:r>
            <a:rPr lang="en-AU" sz="1200" dirty="0" err="1">
              <a:solidFill>
                <a:schemeClr val="bg1"/>
              </a:solidFill>
            </a:rPr>
            <a:t>Maritme</a:t>
          </a:r>
          <a:r>
            <a:rPr lang="en-AU" sz="1200" dirty="0">
              <a:solidFill>
                <a:schemeClr val="bg1"/>
              </a:solidFill>
            </a:rPr>
            <a:t> Zones</a:t>
          </a:r>
        </a:p>
      </dgm:t>
    </dgm:pt>
    <dgm:pt modelId="{77701122-58FC-45A8-A2C0-C3D61F705585}" type="parTrans" cxnId="{B7236EA7-A21B-41DB-95A2-25B05D9E285D}">
      <dgm:prSet/>
      <dgm:spPr/>
      <dgm:t>
        <a:bodyPr/>
        <a:lstStyle/>
        <a:p>
          <a:endParaRPr lang="en-AU"/>
        </a:p>
      </dgm:t>
    </dgm:pt>
    <dgm:pt modelId="{52C393AB-9704-4E6F-A085-05202A5E6C2C}" type="sibTrans" cxnId="{B7236EA7-A21B-41DB-95A2-25B05D9E285D}">
      <dgm:prSet/>
      <dgm:spPr/>
      <dgm:t>
        <a:bodyPr/>
        <a:lstStyle/>
        <a:p>
          <a:endParaRPr lang="en-AU"/>
        </a:p>
      </dgm:t>
    </dgm:pt>
    <dgm:pt modelId="{17BF8709-0EB2-478D-9E85-0BAF16D7D94C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Type of organised criminal activity</a:t>
          </a:r>
        </a:p>
      </dgm:t>
    </dgm:pt>
    <dgm:pt modelId="{5DEF68C6-3686-4533-83E7-1BA0887D14F4}" type="parTrans" cxnId="{283D961C-12E0-4D44-88F9-642904D58F42}">
      <dgm:prSet/>
      <dgm:spPr/>
      <dgm:t>
        <a:bodyPr/>
        <a:lstStyle/>
        <a:p>
          <a:endParaRPr lang="en-AU"/>
        </a:p>
      </dgm:t>
    </dgm:pt>
    <dgm:pt modelId="{7AA67F9C-DC98-47C9-BE05-835112450A19}" type="sibTrans" cxnId="{283D961C-12E0-4D44-88F9-642904D58F42}">
      <dgm:prSet/>
      <dgm:spPr/>
      <dgm:t>
        <a:bodyPr/>
        <a:lstStyle/>
        <a:p>
          <a:endParaRPr lang="en-AU"/>
        </a:p>
      </dgm:t>
    </dgm:pt>
    <dgm:pt modelId="{181A0F60-9412-47D5-AAE4-F0161BC57274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Flag State</a:t>
          </a:r>
        </a:p>
      </dgm:t>
    </dgm:pt>
    <dgm:pt modelId="{FC09FFAF-37A2-4363-8AB5-6754B73947E5}" type="parTrans" cxnId="{BFE9A842-2036-42E6-A3D4-ADD475D5EB0A}">
      <dgm:prSet/>
      <dgm:spPr/>
      <dgm:t>
        <a:bodyPr/>
        <a:lstStyle/>
        <a:p>
          <a:endParaRPr lang="en-AU"/>
        </a:p>
      </dgm:t>
    </dgm:pt>
    <dgm:pt modelId="{4474BF71-53A0-4D9E-A552-FB142AB015F3}" type="sibTrans" cxnId="{BFE9A842-2036-42E6-A3D4-ADD475D5EB0A}">
      <dgm:prSet/>
      <dgm:spPr/>
      <dgm:t>
        <a:bodyPr/>
        <a:lstStyle/>
        <a:p>
          <a:endParaRPr lang="en-AU"/>
        </a:p>
      </dgm:t>
    </dgm:pt>
    <dgm:pt modelId="{55BA7958-6588-4A1F-8DA7-859E70F323DD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Capacity, or ability or willingness to enforce jurisdiction</a:t>
          </a:r>
        </a:p>
      </dgm:t>
    </dgm:pt>
    <dgm:pt modelId="{198B13B9-71D8-4421-AEAD-5687E0BD16E2}" type="parTrans" cxnId="{9112616F-956F-4789-9037-923F9E58E982}">
      <dgm:prSet/>
      <dgm:spPr/>
      <dgm:t>
        <a:bodyPr/>
        <a:lstStyle/>
        <a:p>
          <a:endParaRPr lang="en-AU"/>
        </a:p>
      </dgm:t>
    </dgm:pt>
    <dgm:pt modelId="{09A5B4EE-EB91-409A-A506-AF035D98B6AD}" type="sibTrans" cxnId="{9112616F-956F-4789-9037-923F9E58E982}">
      <dgm:prSet/>
      <dgm:spPr/>
      <dgm:t>
        <a:bodyPr/>
        <a:lstStyle/>
        <a:p>
          <a:endParaRPr lang="en-AU"/>
        </a:p>
      </dgm:t>
    </dgm:pt>
    <dgm:pt modelId="{20A1A47D-6B33-4835-B071-E8D05ECEEF92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Capability of law enforcement to respond and Investigate</a:t>
          </a:r>
        </a:p>
      </dgm:t>
    </dgm:pt>
    <dgm:pt modelId="{555FB6B5-50BE-4FC8-8F4C-9008DD384F10}" type="sibTrans" cxnId="{81109F7C-C345-4FC4-B79A-925E1D602FAF}">
      <dgm:prSet/>
      <dgm:spPr/>
      <dgm:t>
        <a:bodyPr/>
        <a:lstStyle/>
        <a:p>
          <a:endParaRPr lang="en-AU"/>
        </a:p>
      </dgm:t>
    </dgm:pt>
    <dgm:pt modelId="{1B1A4CAA-150C-4F92-A568-0A49BD6F9C9D}" type="parTrans" cxnId="{81109F7C-C345-4FC4-B79A-925E1D602FAF}">
      <dgm:prSet/>
      <dgm:spPr/>
      <dgm:t>
        <a:bodyPr/>
        <a:lstStyle/>
        <a:p>
          <a:endParaRPr lang="en-AU"/>
        </a:p>
      </dgm:t>
    </dgm:pt>
    <dgm:pt modelId="{0E89B5E6-DBA0-4078-8019-E3E8F77C17DE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Responsible </a:t>
          </a:r>
          <a:r>
            <a:rPr lang="en-AU" sz="1200" dirty="0" smtClean="0">
              <a:solidFill>
                <a:schemeClr val="bg1"/>
              </a:solidFill>
            </a:rPr>
            <a:t>Jurisdiction</a:t>
          </a:r>
          <a:endParaRPr lang="en-AU" sz="1200" dirty="0">
            <a:solidFill>
              <a:schemeClr val="bg1"/>
            </a:solidFill>
          </a:endParaRPr>
        </a:p>
      </dgm:t>
    </dgm:pt>
    <dgm:pt modelId="{869AF19F-7CFB-4555-A105-962B641420BD}" type="parTrans" cxnId="{43CABC31-C12B-43C5-AFB7-F711230C8400}">
      <dgm:prSet/>
      <dgm:spPr/>
      <dgm:t>
        <a:bodyPr/>
        <a:lstStyle/>
        <a:p>
          <a:endParaRPr lang="en-AU"/>
        </a:p>
      </dgm:t>
    </dgm:pt>
    <dgm:pt modelId="{EEA26184-4CF6-46F8-A37D-C50C63E5B034}" type="sibTrans" cxnId="{43CABC31-C12B-43C5-AFB7-F711230C8400}">
      <dgm:prSet/>
      <dgm:spPr/>
      <dgm:t>
        <a:bodyPr/>
        <a:lstStyle/>
        <a:p>
          <a:endParaRPr lang="en-AU"/>
        </a:p>
      </dgm:t>
    </dgm:pt>
    <dgm:pt modelId="{E81AF950-A307-4106-B25B-8AC3A75AEE43}">
      <dgm:prSet custT="1"/>
      <dgm:spPr/>
      <dgm:t>
        <a:bodyPr/>
        <a:lstStyle/>
        <a:p>
          <a:r>
            <a:rPr lang="en-AU" sz="1200" dirty="0">
              <a:solidFill>
                <a:schemeClr val="bg1"/>
              </a:solidFill>
            </a:rPr>
            <a:t>Ports of convenience</a:t>
          </a:r>
        </a:p>
      </dgm:t>
    </dgm:pt>
    <dgm:pt modelId="{02D376C7-D432-4C76-9815-4545C60E7FB6}" type="parTrans" cxnId="{68D84D23-C46C-4D8F-B127-AFF8420BCE5B}">
      <dgm:prSet/>
      <dgm:spPr/>
      <dgm:t>
        <a:bodyPr/>
        <a:lstStyle/>
        <a:p>
          <a:endParaRPr lang="en-AU"/>
        </a:p>
      </dgm:t>
    </dgm:pt>
    <dgm:pt modelId="{A53F121C-E932-4510-91C4-77147F73A35D}" type="sibTrans" cxnId="{68D84D23-C46C-4D8F-B127-AFF8420BCE5B}">
      <dgm:prSet/>
      <dgm:spPr/>
      <dgm:t>
        <a:bodyPr/>
        <a:lstStyle/>
        <a:p>
          <a:endParaRPr lang="en-AU"/>
        </a:p>
      </dgm:t>
    </dgm:pt>
    <dgm:pt modelId="{8BBD7149-3911-4CAB-AD92-26F05872936E}" type="pres">
      <dgm:prSet presAssocID="{3935ABD9-EEF7-4C63-94F5-2C98D9C84E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C51ABBE2-35FB-4615-94DA-2E6F4F23A760}" type="pres">
      <dgm:prSet presAssocID="{4D431E8B-F04D-4E80-A2B4-77D5CA9EDEA1}" presName="hierRoot1" presStyleCnt="0">
        <dgm:presLayoutVars>
          <dgm:hierBranch val="init"/>
        </dgm:presLayoutVars>
      </dgm:prSet>
      <dgm:spPr/>
    </dgm:pt>
    <dgm:pt modelId="{DD571C41-67D3-4CF1-8E7D-2D965CE87CF5}" type="pres">
      <dgm:prSet presAssocID="{4D431E8B-F04D-4E80-A2B4-77D5CA9EDEA1}" presName="rootComposite1" presStyleCnt="0"/>
      <dgm:spPr/>
    </dgm:pt>
    <dgm:pt modelId="{40FD073E-6174-48BF-A0D7-877A9AE7C90D}" type="pres">
      <dgm:prSet presAssocID="{4D431E8B-F04D-4E80-A2B4-77D5CA9EDEA1}" presName="rootText1" presStyleLbl="node0" presStyleIdx="0" presStyleCnt="1" custAng="0" custScaleX="2000000" custScaleY="1171318" custLinFactY="-400000" custLinFactNeighborX="-55869" custLinFactNeighborY="-49045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6FFFAF2C-58B6-4C20-9332-78ACBA126819}" type="pres">
      <dgm:prSet presAssocID="{4D431E8B-F04D-4E80-A2B4-77D5CA9EDEA1}" presName="rootConnector1" presStyleLbl="node1" presStyleIdx="0" presStyleCnt="0"/>
      <dgm:spPr/>
      <dgm:t>
        <a:bodyPr/>
        <a:lstStyle/>
        <a:p>
          <a:endParaRPr lang="en-AU"/>
        </a:p>
      </dgm:t>
    </dgm:pt>
    <dgm:pt modelId="{758BA39E-A07C-4959-9055-03B59A5D3018}" type="pres">
      <dgm:prSet presAssocID="{4D431E8B-F04D-4E80-A2B4-77D5CA9EDEA1}" presName="hierChild2" presStyleCnt="0"/>
      <dgm:spPr/>
    </dgm:pt>
    <dgm:pt modelId="{0D858BCD-BC61-4294-84D5-428390DBE776}" type="pres">
      <dgm:prSet presAssocID="{7AED688E-0E99-4502-9061-69EB4CE2A78E}" presName="Name37" presStyleLbl="parChTrans1D2" presStyleIdx="0" presStyleCnt="3"/>
      <dgm:spPr/>
      <dgm:t>
        <a:bodyPr/>
        <a:lstStyle/>
        <a:p>
          <a:endParaRPr lang="en-AU"/>
        </a:p>
      </dgm:t>
    </dgm:pt>
    <dgm:pt modelId="{DA139295-C0F4-4783-9051-E268CF0985A1}" type="pres">
      <dgm:prSet presAssocID="{84F58DFF-AC7A-4E4D-BA7F-1F0B70934B1F}" presName="hierRoot2" presStyleCnt="0">
        <dgm:presLayoutVars>
          <dgm:hierBranch val="init"/>
        </dgm:presLayoutVars>
      </dgm:prSet>
      <dgm:spPr/>
    </dgm:pt>
    <dgm:pt modelId="{508C0595-3C55-4083-B692-BD4A8593E38D}" type="pres">
      <dgm:prSet presAssocID="{84F58DFF-AC7A-4E4D-BA7F-1F0B70934B1F}" presName="rootComposite" presStyleCnt="0"/>
      <dgm:spPr/>
    </dgm:pt>
    <dgm:pt modelId="{1191AC8F-A9CD-410E-98D4-8462CBB3B681}" type="pres">
      <dgm:prSet presAssocID="{84F58DFF-AC7A-4E4D-BA7F-1F0B70934B1F}" presName="rootText" presStyleLbl="node2" presStyleIdx="0" presStyleCnt="2" custScaleX="2000000" custScaleY="798879" custLinFactX="-1000000" custLinFactY="-1800000" custLinFactNeighborX="-1061678" custLinFactNeighborY="-184981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A312CC39-ACEF-4F80-93B5-33E315777E2E}" type="pres">
      <dgm:prSet presAssocID="{84F58DFF-AC7A-4E4D-BA7F-1F0B70934B1F}" presName="rootConnector" presStyleLbl="node2" presStyleIdx="0" presStyleCnt="2"/>
      <dgm:spPr/>
      <dgm:t>
        <a:bodyPr/>
        <a:lstStyle/>
        <a:p>
          <a:endParaRPr lang="en-AU"/>
        </a:p>
      </dgm:t>
    </dgm:pt>
    <dgm:pt modelId="{6083E836-C43B-401F-B21A-4EE3A3E01330}" type="pres">
      <dgm:prSet presAssocID="{84F58DFF-AC7A-4E4D-BA7F-1F0B70934B1F}" presName="hierChild4" presStyleCnt="0"/>
      <dgm:spPr/>
    </dgm:pt>
    <dgm:pt modelId="{3DAB7B76-152A-4D4E-8FF1-8FF5528D7339}" type="pres">
      <dgm:prSet presAssocID="{84F58DFF-AC7A-4E4D-BA7F-1F0B70934B1F}" presName="hierChild5" presStyleCnt="0"/>
      <dgm:spPr/>
    </dgm:pt>
    <dgm:pt modelId="{7124C8E4-8600-4145-A17C-8A059EA28BF8}" type="pres">
      <dgm:prSet presAssocID="{9A3E65FD-1447-4873-829A-A6249AF0A562}" presName="Name37" presStyleLbl="parChTrans1D2" presStyleIdx="1" presStyleCnt="3"/>
      <dgm:spPr/>
      <dgm:t>
        <a:bodyPr/>
        <a:lstStyle/>
        <a:p>
          <a:endParaRPr lang="en-AU"/>
        </a:p>
      </dgm:t>
    </dgm:pt>
    <dgm:pt modelId="{BE57A09B-797B-4E73-A02B-AF80C09CE614}" type="pres">
      <dgm:prSet presAssocID="{634A1167-CED4-4DD9-BE1A-58F3AB18D2D9}" presName="hierRoot2" presStyleCnt="0">
        <dgm:presLayoutVars>
          <dgm:hierBranch val="init"/>
        </dgm:presLayoutVars>
      </dgm:prSet>
      <dgm:spPr/>
    </dgm:pt>
    <dgm:pt modelId="{4E7F0142-3111-4D82-A3D8-C5985DA30216}" type="pres">
      <dgm:prSet presAssocID="{634A1167-CED4-4DD9-BE1A-58F3AB18D2D9}" presName="rootComposite" presStyleCnt="0"/>
      <dgm:spPr/>
    </dgm:pt>
    <dgm:pt modelId="{42A4DE59-2F4C-4728-AF8B-7784892F7693}" type="pres">
      <dgm:prSet presAssocID="{634A1167-CED4-4DD9-BE1A-58F3AB18D2D9}" presName="rootText" presStyleLbl="node2" presStyleIdx="1" presStyleCnt="2" custScaleX="2000000" custScaleY="1373863" custLinFactX="-500000" custLinFactY="-1094512" custLinFactNeighborX="-596313" custLinFactNeighborY="-11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2BC8F998-620D-47F8-9125-A6EF1AF57D7A}" type="pres">
      <dgm:prSet presAssocID="{634A1167-CED4-4DD9-BE1A-58F3AB18D2D9}" presName="rootConnector" presStyleLbl="node2" presStyleIdx="1" presStyleCnt="2"/>
      <dgm:spPr/>
      <dgm:t>
        <a:bodyPr/>
        <a:lstStyle/>
        <a:p>
          <a:endParaRPr lang="en-AU"/>
        </a:p>
      </dgm:t>
    </dgm:pt>
    <dgm:pt modelId="{06DB876D-AB35-4865-865D-EF21655D3AAA}" type="pres">
      <dgm:prSet presAssocID="{634A1167-CED4-4DD9-BE1A-58F3AB18D2D9}" presName="hierChild4" presStyleCnt="0"/>
      <dgm:spPr/>
    </dgm:pt>
    <dgm:pt modelId="{A992113F-7A61-4596-AD45-978653662B19}" type="pres">
      <dgm:prSet presAssocID="{489B8617-B4AE-416E-844D-6A6AD32447C9}" presName="Name37" presStyleLbl="parChTrans1D3" presStyleIdx="0" presStyleCnt="5"/>
      <dgm:spPr/>
      <dgm:t>
        <a:bodyPr/>
        <a:lstStyle/>
        <a:p>
          <a:endParaRPr lang="en-AU"/>
        </a:p>
      </dgm:t>
    </dgm:pt>
    <dgm:pt modelId="{65C10819-40A5-4B47-B2B3-2345BBC6FA6B}" type="pres">
      <dgm:prSet presAssocID="{F5CDBB08-CCC4-44E7-BB37-C45594A35E32}" presName="hierRoot2" presStyleCnt="0">
        <dgm:presLayoutVars>
          <dgm:hierBranch val="init"/>
        </dgm:presLayoutVars>
      </dgm:prSet>
      <dgm:spPr/>
    </dgm:pt>
    <dgm:pt modelId="{97BE3A53-F928-4486-83AA-E4F27ECA2928}" type="pres">
      <dgm:prSet presAssocID="{F5CDBB08-CCC4-44E7-BB37-C45594A35E32}" presName="rootComposite" presStyleCnt="0"/>
      <dgm:spPr/>
    </dgm:pt>
    <dgm:pt modelId="{49544DBF-5FF5-4C13-A299-72EA39AA1000}" type="pres">
      <dgm:prSet presAssocID="{F5CDBB08-CCC4-44E7-BB37-C45594A35E32}" presName="rootText" presStyleLbl="node3" presStyleIdx="0" presStyleCnt="5" custScaleX="2000000" custScaleY="1110276" custLinFactX="-241348" custLinFactY="-800000" custLinFactNeighborX="-300000" custLinFactNeighborY="-85211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98976AD-EBE6-497B-A0C0-865ED1215CF3}" type="pres">
      <dgm:prSet presAssocID="{F5CDBB08-CCC4-44E7-BB37-C45594A35E32}" presName="rootConnector" presStyleLbl="node3" presStyleIdx="0" presStyleCnt="5"/>
      <dgm:spPr/>
      <dgm:t>
        <a:bodyPr/>
        <a:lstStyle/>
        <a:p>
          <a:endParaRPr lang="en-AU"/>
        </a:p>
      </dgm:t>
    </dgm:pt>
    <dgm:pt modelId="{9DC1EF07-E054-4E2A-8A6D-490B93C98E8D}" type="pres">
      <dgm:prSet presAssocID="{F5CDBB08-CCC4-44E7-BB37-C45594A35E32}" presName="hierChild4" presStyleCnt="0"/>
      <dgm:spPr/>
    </dgm:pt>
    <dgm:pt modelId="{B9AE8F4C-F841-4FEA-A946-419E71A394CE}" type="pres">
      <dgm:prSet presAssocID="{F5CDBB08-CCC4-44E7-BB37-C45594A35E32}" presName="hierChild5" presStyleCnt="0"/>
      <dgm:spPr/>
    </dgm:pt>
    <dgm:pt modelId="{6568E38E-FE9D-4D1E-B9AF-859CA218135B}" type="pres">
      <dgm:prSet presAssocID="{5EB5D861-BEA5-4653-AEF8-8755258D1AD9}" presName="Name37" presStyleLbl="parChTrans1D3" presStyleIdx="1" presStyleCnt="5"/>
      <dgm:spPr/>
      <dgm:t>
        <a:bodyPr/>
        <a:lstStyle/>
        <a:p>
          <a:endParaRPr lang="en-AU"/>
        </a:p>
      </dgm:t>
    </dgm:pt>
    <dgm:pt modelId="{AE00800B-0FBF-4C6C-A3D3-3D1DE960D846}" type="pres">
      <dgm:prSet presAssocID="{748C9540-CD21-41D2-9174-C813FB424399}" presName="hierRoot2" presStyleCnt="0">
        <dgm:presLayoutVars>
          <dgm:hierBranch/>
        </dgm:presLayoutVars>
      </dgm:prSet>
      <dgm:spPr/>
    </dgm:pt>
    <dgm:pt modelId="{338EC6CB-0251-4052-AE3B-8559A85DCBC5}" type="pres">
      <dgm:prSet presAssocID="{748C9540-CD21-41D2-9174-C813FB424399}" presName="rootComposite" presStyleCnt="0"/>
      <dgm:spPr/>
    </dgm:pt>
    <dgm:pt modelId="{9435DEFC-1AFD-413B-9D14-51F671A6FF95}" type="pres">
      <dgm:prSet presAssocID="{748C9540-CD21-41D2-9174-C813FB424399}" presName="rootText" presStyleLbl="node3" presStyleIdx="1" presStyleCnt="5" custAng="0" custScaleX="2000000" custScaleY="1216217" custLinFactX="-1262348" custLinFactNeighborX="-1300000" custLinFactNeighborY="-6780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1C076149-1F4B-4ED2-B962-292F3D480C9E}" type="pres">
      <dgm:prSet presAssocID="{748C9540-CD21-41D2-9174-C813FB424399}" presName="rootConnector" presStyleLbl="node3" presStyleIdx="1" presStyleCnt="5"/>
      <dgm:spPr/>
      <dgm:t>
        <a:bodyPr/>
        <a:lstStyle/>
        <a:p>
          <a:endParaRPr lang="en-AU"/>
        </a:p>
      </dgm:t>
    </dgm:pt>
    <dgm:pt modelId="{3CCD24E4-76C0-40C2-A244-80E9C0AC2F63}" type="pres">
      <dgm:prSet presAssocID="{748C9540-CD21-41D2-9174-C813FB424399}" presName="hierChild4" presStyleCnt="0"/>
      <dgm:spPr/>
    </dgm:pt>
    <dgm:pt modelId="{DC6B5599-CA65-473B-9D98-0C73AE5E82CF}" type="pres">
      <dgm:prSet presAssocID="{748C9540-CD21-41D2-9174-C813FB424399}" presName="hierChild5" presStyleCnt="0"/>
      <dgm:spPr/>
    </dgm:pt>
    <dgm:pt modelId="{9A0CF0C0-1E15-4B34-B920-5860783A7A90}" type="pres">
      <dgm:prSet presAssocID="{F7D5949C-E21C-45FD-B06D-5A96FE35A5A9}" presName="Name37" presStyleLbl="parChTrans1D3" presStyleIdx="2" presStyleCnt="5"/>
      <dgm:spPr/>
      <dgm:t>
        <a:bodyPr/>
        <a:lstStyle/>
        <a:p>
          <a:endParaRPr lang="en-AU"/>
        </a:p>
      </dgm:t>
    </dgm:pt>
    <dgm:pt modelId="{F87C9E61-8F40-42EF-8561-F18FF8532811}" type="pres">
      <dgm:prSet presAssocID="{B49604AD-D64C-4E7F-816C-EC402CF3B654}" presName="hierRoot2" presStyleCnt="0">
        <dgm:presLayoutVars>
          <dgm:hierBranch val="init"/>
        </dgm:presLayoutVars>
      </dgm:prSet>
      <dgm:spPr/>
    </dgm:pt>
    <dgm:pt modelId="{A5AE7DEE-2D6C-4440-9EED-0444B1081D82}" type="pres">
      <dgm:prSet presAssocID="{B49604AD-D64C-4E7F-816C-EC402CF3B654}" presName="rootComposite" presStyleCnt="0"/>
      <dgm:spPr/>
    </dgm:pt>
    <dgm:pt modelId="{98C85159-F6E2-43EE-8130-14D5BC92A47C}" type="pres">
      <dgm:prSet presAssocID="{B49604AD-D64C-4E7F-816C-EC402CF3B654}" presName="rootText" presStyleLbl="node3" presStyleIdx="2" presStyleCnt="5" custScaleX="2000000" custScaleY="1241194" custLinFactX="-408782" custLinFactY="100000" custLinFactNeighborX="-500000" custLinFactNeighborY="13130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16F8E82-C121-465F-97AD-A61B75FD1CE5}" type="pres">
      <dgm:prSet presAssocID="{B49604AD-D64C-4E7F-816C-EC402CF3B654}" presName="rootConnector" presStyleLbl="node3" presStyleIdx="2" presStyleCnt="5"/>
      <dgm:spPr/>
      <dgm:t>
        <a:bodyPr/>
        <a:lstStyle/>
        <a:p>
          <a:endParaRPr lang="en-AU"/>
        </a:p>
      </dgm:t>
    </dgm:pt>
    <dgm:pt modelId="{9D094688-62B0-49E7-8840-7EDEF33CD8B3}" type="pres">
      <dgm:prSet presAssocID="{B49604AD-D64C-4E7F-816C-EC402CF3B654}" presName="hierChild4" presStyleCnt="0"/>
      <dgm:spPr/>
    </dgm:pt>
    <dgm:pt modelId="{1691FDC9-8787-431A-BD9D-CA05E419B8A1}" type="pres">
      <dgm:prSet presAssocID="{77701122-58FC-45A8-A2C0-C3D61F705585}" presName="Name37" presStyleLbl="parChTrans1D4" presStyleIdx="0" presStyleCnt="6"/>
      <dgm:spPr/>
      <dgm:t>
        <a:bodyPr/>
        <a:lstStyle/>
        <a:p>
          <a:endParaRPr lang="en-AU"/>
        </a:p>
      </dgm:t>
    </dgm:pt>
    <dgm:pt modelId="{76156AFE-5C36-46B3-91FA-74FDD143D4FF}" type="pres">
      <dgm:prSet presAssocID="{84858843-FA27-46BD-9E23-B3E3542AE598}" presName="hierRoot2" presStyleCnt="0">
        <dgm:presLayoutVars>
          <dgm:hierBranch val="init"/>
        </dgm:presLayoutVars>
      </dgm:prSet>
      <dgm:spPr/>
    </dgm:pt>
    <dgm:pt modelId="{7DCA7A55-D3B1-41E5-A67D-F1200EA625C9}" type="pres">
      <dgm:prSet presAssocID="{84858843-FA27-46BD-9E23-B3E3542AE598}" presName="rootComposite" presStyleCnt="0"/>
      <dgm:spPr/>
    </dgm:pt>
    <dgm:pt modelId="{16858FD7-77FE-4B5F-8F21-19F3196A8BE4}" type="pres">
      <dgm:prSet presAssocID="{84858843-FA27-46BD-9E23-B3E3542AE598}" presName="rootText" presStyleLbl="node4" presStyleIdx="0" presStyleCnt="6" custScaleX="2000000" custScaleY="1447676" custLinFactX="-300000" custLinFactY="1199861" custLinFactNeighborX="-307046" custLinFactNeighborY="12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B04A63C-8279-42FD-8F35-C259BE3B02E8}" type="pres">
      <dgm:prSet presAssocID="{84858843-FA27-46BD-9E23-B3E3542AE598}" presName="rootConnector" presStyleLbl="node4" presStyleIdx="0" presStyleCnt="6"/>
      <dgm:spPr/>
      <dgm:t>
        <a:bodyPr/>
        <a:lstStyle/>
        <a:p>
          <a:endParaRPr lang="en-AU"/>
        </a:p>
      </dgm:t>
    </dgm:pt>
    <dgm:pt modelId="{7603083B-EB24-41A7-B3D6-9E0AC5B8A57D}" type="pres">
      <dgm:prSet presAssocID="{84858843-FA27-46BD-9E23-B3E3542AE598}" presName="hierChild4" presStyleCnt="0"/>
      <dgm:spPr/>
    </dgm:pt>
    <dgm:pt modelId="{4738447A-9C75-47E1-B743-054AB5B9F7D0}" type="pres">
      <dgm:prSet presAssocID="{84858843-FA27-46BD-9E23-B3E3542AE598}" presName="hierChild5" presStyleCnt="0"/>
      <dgm:spPr/>
    </dgm:pt>
    <dgm:pt modelId="{E58BD7D8-A541-4476-BBBC-A1A90BFD7EFB}" type="pres">
      <dgm:prSet presAssocID="{5DEF68C6-3686-4533-83E7-1BA0887D14F4}" presName="Name37" presStyleLbl="parChTrans1D4" presStyleIdx="1" presStyleCnt="6"/>
      <dgm:spPr/>
      <dgm:t>
        <a:bodyPr/>
        <a:lstStyle/>
        <a:p>
          <a:endParaRPr lang="en-AU"/>
        </a:p>
      </dgm:t>
    </dgm:pt>
    <dgm:pt modelId="{51556733-4C53-4A3C-86DF-AE54A506EF90}" type="pres">
      <dgm:prSet presAssocID="{17BF8709-0EB2-478D-9E85-0BAF16D7D94C}" presName="hierRoot2" presStyleCnt="0">
        <dgm:presLayoutVars>
          <dgm:hierBranch val="init"/>
        </dgm:presLayoutVars>
      </dgm:prSet>
      <dgm:spPr/>
    </dgm:pt>
    <dgm:pt modelId="{D3BCF451-F1FB-493D-82E6-88979D2B4FB7}" type="pres">
      <dgm:prSet presAssocID="{17BF8709-0EB2-478D-9E85-0BAF16D7D94C}" presName="rootComposite" presStyleCnt="0"/>
      <dgm:spPr/>
    </dgm:pt>
    <dgm:pt modelId="{A7E4BBB1-ABC7-42CC-BA92-8E8285F02B39}" type="pres">
      <dgm:prSet presAssocID="{17BF8709-0EB2-478D-9E85-0BAF16D7D94C}" presName="rootText" presStyleLbl="node4" presStyleIdx="1" presStyleCnt="6" custScaleX="2000000" custScaleY="1639471" custLinFactX="-300000" custLinFactY="1400000" custLinFactNeighborX="-307139" custLinFactNeighborY="141814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D0D8DC86-2D62-4A5E-8274-3174B31F51C1}" type="pres">
      <dgm:prSet presAssocID="{17BF8709-0EB2-478D-9E85-0BAF16D7D94C}" presName="rootConnector" presStyleLbl="node4" presStyleIdx="1" presStyleCnt="6"/>
      <dgm:spPr/>
      <dgm:t>
        <a:bodyPr/>
        <a:lstStyle/>
        <a:p>
          <a:endParaRPr lang="en-AU"/>
        </a:p>
      </dgm:t>
    </dgm:pt>
    <dgm:pt modelId="{E8F3A254-7C2C-4DFB-8FA0-8AD7C59702AF}" type="pres">
      <dgm:prSet presAssocID="{17BF8709-0EB2-478D-9E85-0BAF16D7D94C}" presName="hierChild4" presStyleCnt="0"/>
      <dgm:spPr/>
    </dgm:pt>
    <dgm:pt modelId="{81831436-465B-4C19-844F-43A261CDA533}" type="pres">
      <dgm:prSet presAssocID="{17BF8709-0EB2-478D-9E85-0BAF16D7D94C}" presName="hierChild5" presStyleCnt="0"/>
      <dgm:spPr/>
    </dgm:pt>
    <dgm:pt modelId="{C37142E9-4F91-4564-AF19-B63865BDBDAB}" type="pres">
      <dgm:prSet presAssocID="{1B1A4CAA-150C-4F92-A568-0A49BD6F9C9D}" presName="Name37" presStyleLbl="parChTrans1D4" presStyleIdx="2" presStyleCnt="6"/>
      <dgm:spPr/>
      <dgm:t>
        <a:bodyPr/>
        <a:lstStyle/>
        <a:p>
          <a:endParaRPr lang="en-AU"/>
        </a:p>
      </dgm:t>
    </dgm:pt>
    <dgm:pt modelId="{763E76C2-51D6-40CB-8686-7765481FEB3F}" type="pres">
      <dgm:prSet presAssocID="{20A1A47D-6B33-4835-B071-E8D05ECEEF92}" presName="hierRoot2" presStyleCnt="0">
        <dgm:presLayoutVars>
          <dgm:hierBranch val="init"/>
        </dgm:presLayoutVars>
      </dgm:prSet>
      <dgm:spPr/>
    </dgm:pt>
    <dgm:pt modelId="{EA8B354B-80B1-4EA8-8DCB-A665C9AAA330}" type="pres">
      <dgm:prSet presAssocID="{20A1A47D-6B33-4835-B071-E8D05ECEEF92}" presName="rootComposite" presStyleCnt="0"/>
      <dgm:spPr/>
    </dgm:pt>
    <dgm:pt modelId="{09B06E05-1358-4C9F-8B44-027732AA181A}" type="pres">
      <dgm:prSet presAssocID="{20A1A47D-6B33-4835-B071-E8D05ECEEF92}" presName="rootText" presStyleLbl="node4" presStyleIdx="2" presStyleCnt="6" custScaleX="2000000" custScaleY="2000000" custLinFactX="-2500000" custLinFactY="-500000" custLinFactNeighborX="-2583347" custLinFactNeighborY="-573406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574A99A8-E646-40FE-AF0D-4DCD7BC00862}" type="pres">
      <dgm:prSet presAssocID="{20A1A47D-6B33-4835-B071-E8D05ECEEF92}" presName="rootConnector" presStyleLbl="node4" presStyleIdx="2" presStyleCnt="6"/>
      <dgm:spPr/>
      <dgm:t>
        <a:bodyPr/>
        <a:lstStyle/>
        <a:p>
          <a:endParaRPr lang="en-AU"/>
        </a:p>
      </dgm:t>
    </dgm:pt>
    <dgm:pt modelId="{066BA953-FB51-4681-8751-9CD7308E23D1}" type="pres">
      <dgm:prSet presAssocID="{20A1A47D-6B33-4835-B071-E8D05ECEEF92}" presName="hierChild4" presStyleCnt="0"/>
      <dgm:spPr/>
    </dgm:pt>
    <dgm:pt modelId="{3B2CD9EA-BA0F-4069-A8BF-1BBA7BEF1DF3}" type="pres">
      <dgm:prSet presAssocID="{20A1A47D-6B33-4835-B071-E8D05ECEEF92}" presName="hierChild5" presStyleCnt="0"/>
      <dgm:spPr/>
    </dgm:pt>
    <dgm:pt modelId="{68EFB198-FA61-43DC-837A-9CB327E553B3}" type="pres">
      <dgm:prSet presAssocID="{869AF19F-7CFB-4555-A105-962B641420BD}" presName="Name37" presStyleLbl="parChTrans1D4" presStyleIdx="3" presStyleCnt="6"/>
      <dgm:spPr/>
      <dgm:t>
        <a:bodyPr/>
        <a:lstStyle/>
        <a:p>
          <a:endParaRPr lang="en-AU"/>
        </a:p>
      </dgm:t>
    </dgm:pt>
    <dgm:pt modelId="{02485AF9-F2CA-4048-A2E6-DFA50A1B32F7}" type="pres">
      <dgm:prSet presAssocID="{0E89B5E6-DBA0-4078-8019-E3E8F77C17DE}" presName="hierRoot2" presStyleCnt="0">
        <dgm:presLayoutVars>
          <dgm:hierBranch val="init"/>
        </dgm:presLayoutVars>
      </dgm:prSet>
      <dgm:spPr/>
    </dgm:pt>
    <dgm:pt modelId="{B155F65E-64B7-407A-9E08-8DD01C24CDF8}" type="pres">
      <dgm:prSet presAssocID="{0E89B5E6-DBA0-4078-8019-E3E8F77C17DE}" presName="rootComposite" presStyleCnt="0"/>
      <dgm:spPr/>
    </dgm:pt>
    <dgm:pt modelId="{A08FCA1D-BE93-4A0C-B12E-7318B5C5B73C}" type="pres">
      <dgm:prSet presAssocID="{0E89B5E6-DBA0-4078-8019-E3E8F77C17DE}" presName="rootText" presStyleLbl="node4" presStyleIdx="3" presStyleCnt="6" custScaleX="2000000" custScaleY="1133257" custLinFactX="-300000" custLinFactY="-2215241" custLinFactNeighborX="-309113" custLinFactNeighborY="-23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3CBE95C7-92F9-45F2-A563-3F4714A38AF1}" type="pres">
      <dgm:prSet presAssocID="{0E89B5E6-DBA0-4078-8019-E3E8F77C17DE}" presName="rootConnector" presStyleLbl="node4" presStyleIdx="3" presStyleCnt="6"/>
      <dgm:spPr/>
      <dgm:t>
        <a:bodyPr/>
        <a:lstStyle/>
        <a:p>
          <a:endParaRPr lang="en-AU"/>
        </a:p>
      </dgm:t>
    </dgm:pt>
    <dgm:pt modelId="{077762CC-079C-476E-8408-9D9B076836F1}" type="pres">
      <dgm:prSet presAssocID="{0E89B5E6-DBA0-4078-8019-E3E8F77C17DE}" presName="hierChild4" presStyleCnt="0"/>
      <dgm:spPr/>
    </dgm:pt>
    <dgm:pt modelId="{BDE5F550-126F-40FA-A535-7D4EA7763BB8}" type="pres">
      <dgm:prSet presAssocID="{0E89B5E6-DBA0-4078-8019-E3E8F77C17DE}" presName="hierChild5" presStyleCnt="0"/>
      <dgm:spPr/>
    </dgm:pt>
    <dgm:pt modelId="{25692842-8664-4F26-86A8-F2BD267E14CF}" type="pres">
      <dgm:prSet presAssocID="{02D376C7-D432-4C76-9815-4545C60E7FB6}" presName="Name37" presStyleLbl="parChTrans1D4" presStyleIdx="4" presStyleCnt="6"/>
      <dgm:spPr/>
      <dgm:t>
        <a:bodyPr/>
        <a:lstStyle/>
        <a:p>
          <a:endParaRPr lang="en-AU"/>
        </a:p>
      </dgm:t>
    </dgm:pt>
    <dgm:pt modelId="{8F5F7FFE-7E46-4F9E-A50F-5EAB9886CB0E}" type="pres">
      <dgm:prSet presAssocID="{E81AF950-A307-4106-B25B-8AC3A75AEE43}" presName="hierRoot2" presStyleCnt="0">
        <dgm:presLayoutVars>
          <dgm:hierBranch val="init"/>
        </dgm:presLayoutVars>
      </dgm:prSet>
      <dgm:spPr/>
    </dgm:pt>
    <dgm:pt modelId="{CD73B1C1-6E5E-487F-8644-8344A6D5D41B}" type="pres">
      <dgm:prSet presAssocID="{E81AF950-A307-4106-B25B-8AC3A75AEE43}" presName="rootComposite" presStyleCnt="0"/>
      <dgm:spPr/>
    </dgm:pt>
    <dgm:pt modelId="{39F4A5F1-C2FC-4B06-914D-F8A6D580B4BD}" type="pres">
      <dgm:prSet presAssocID="{E81AF950-A307-4106-B25B-8AC3A75AEE43}" presName="rootText" presStyleLbl="node4" presStyleIdx="4" presStyleCnt="6" custScaleX="2000000" custScaleY="1236817" custLinFactX="-2500000" custLinFactY="-2900000" custLinFactNeighborX="-2583348" custLinFactNeighborY="-2977435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4731EDCF-DE46-4D4D-8CD4-A5510C907B71}" type="pres">
      <dgm:prSet presAssocID="{E81AF950-A307-4106-B25B-8AC3A75AEE43}" presName="rootConnector" presStyleLbl="node4" presStyleIdx="4" presStyleCnt="6"/>
      <dgm:spPr/>
      <dgm:t>
        <a:bodyPr/>
        <a:lstStyle/>
        <a:p>
          <a:endParaRPr lang="en-AU"/>
        </a:p>
      </dgm:t>
    </dgm:pt>
    <dgm:pt modelId="{95EC6325-2C8D-48F0-9F98-58234668CEE2}" type="pres">
      <dgm:prSet presAssocID="{E81AF950-A307-4106-B25B-8AC3A75AEE43}" presName="hierChild4" presStyleCnt="0"/>
      <dgm:spPr/>
    </dgm:pt>
    <dgm:pt modelId="{F6106C70-C794-4816-9F78-2E99B2331425}" type="pres">
      <dgm:prSet presAssocID="{E81AF950-A307-4106-B25B-8AC3A75AEE43}" presName="hierChild5" presStyleCnt="0"/>
      <dgm:spPr/>
    </dgm:pt>
    <dgm:pt modelId="{6DF45241-6B98-49E4-BEA1-75BD40ABEA6A}" type="pres">
      <dgm:prSet presAssocID="{B49604AD-D64C-4E7F-816C-EC402CF3B654}" presName="hierChild5" presStyleCnt="0"/>
      <dgm:spPr/>
    </dgm:pt>
    <dgm:pt modelId="{433DD12C-8584-4B0B-BB07-6FCB7A7F6CDC}" type="pres">
      <dgm:prSet presAssocID="{FC09FFAF-37A2-4363-8AB5-6754B73947E5}" presName="Name37" presStyleLbl="parChTrans1D3" presStyleIdx="3" presStyleCnt="5"/>
      <dgm:spPr/>
      <dgm:t>
        <a:bodyPr/>
        <a:lstStyle/>
        <a:p>
          <a:endParaRPr lang="en-AU"/>
        </a:p>
      </dgm:t>
    </dgm:pt>
    <dgm:pt modelId="{B7EDA647-B514-49EC-9921-ED40A929FF31}" type="pres">
      <dgm:prSet presAssocID="{181A0F60-9412-47D5-AAE4-F0161BC57274}" presName="hierRoot2" presStyleCnt="0">
        <dgm:presLayoutVars>
          <dgm:hierBranch val="init"/>
        </dgm:presLayoutVars>
      </dgm:prSet>
      <dgm:spPr/>
    </dgm:pt>
    <dgm:pt modelId="{BF7B0FAC-D8BC-4DE1-A6DB-DDB85144F819}" type="pres">
      <dgm:prSet presAssocID="{181A0F60-9412-47D5-AAE4-F0161BC57274}" presName="rootComposite" presStyleCnt="0"/>
      <dgm:spPr/>
    </dgm:pt>
    <dgm:pt modelId="{3D40EEFC-D035-411A-A74D-5C89F4DBCA24}" type="pres">
      <dgm:prSet presAssocID="{181A0F60-9412-47D5-AAE4-F0161BC57274}" presName="rootText" presStyleLbl="node3" presStyleIdx="3" presStyleCnt="5" custScaleX="1181397" custScaleY="937248" custLinFactX="-1191057" custLinFactY="-900000" custLinFactNeighborX="-1200000" custLinFactNeighborY="-968444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064761A9-30E2-4220-8209-1DDAC256FFE6}" type="pres">
      <dgm:prSet presAssocID="{181A0F60-9412-47D5-AAE4-F0161BC57274}" presName="rootConnector" presStyleLbl="node3" presStyleIdx="3" presStyleCnt="5"/>
      <dgm:spPr/>
      <dgm:t>
        <a:bodyPr/>
        <a:lstStyle/>
        <a:p>
          <a:endParaRPr lang="en-AU"/>
        </a:p>
      </dgm:t>
    </dgm:pt>
    <dgm:pt modelId="{E2D03AF8-D931-455D-9591-0ED5DE192EAC}" type="pres">
      <dgm:prSet presAssocID="{181A0F60-9412-47D5-AAE4-F0161BC57274}" presName="hierChild4" presStyleCnt="0"/>
      <dgm:spPr/>
    </dgm:pt>
    <dgm:pt modelId="{F8271B7B-ECC5-4E9D-AA6E-BFCA5C683356}" type="pres">
      <dgm:prSet presAssocID="{198B13B9-71D8-4421-AEAD-5687E0BD16E2}" presName="Name37" presStyleLbl="parChTrans1D4" presStyleIdx="5" presStyleCnt="6"/>
      <dgm:spPr/>
      <dgm:t>
        <a:bodyPr/>
        <a:lstStyle/>
        <a:p>
          <a:endParaRPr lang="en-AU"/>
        </a:p>
      </dgm:t>
    </dgm:pt>
    <dgm:pt modelId="{1DE883BF-5886-45E8-9570-488C8A458509}" type="pres">
      <dgm:prSet presAssocID="{55BA7958-6588-4A1F-8DA7-859E70F323DD}" presName="hierRoot2" presStyleCnt="0">
        <dgm:presLayoutVars>
          <dgm:hierBranch val="init"/>
        </dgm:presLayoutVars>
      </dgm:prSet>
      <dgm:spPr/>
    </dgm:pt>
    <dgm:pt modelId="{31402580-D1D3-4B09-9529-C51935809DB4}" type="pres">
      <dgm:prSet presAssocID="{55BA7958-6588-4A1F-8DA7-859E70F323DD}" presName="rootComposite" presStyleCnt="0"/>
      <dgm:spPr/>
    </dgm:pt>
    <dgm:pt modelId="{5FB5A452-D928-43DA-881A-DE39914FF9F7}" type="pres">
      <dgm:prSet presAssocID="{55BA7958-6588-4A1F-8DA7-859E70F323DD}" presName="rootText" presStyleLbl="node4" presStyleIdx="5" presStyleCnt="6" custScaleX="2000000" custScaleY="1983739" custLinFactX="-100000" custLinFactY="-1161710" custLinFactNeighborX="-175920" custLinFactNeighborY="-1200000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93CF7D55-9455-40AB-9712-4359C8D83A34}" type="pres">
      <dgm:prSet presAssocID="{55BA7958-6588-4A1F-8DA7-859E70F323DD}" presName="rootConnector" presStyleLbl="node4" presStyleIdx="5" presStyleCnt="6"/>
      <dgm:spPr/>
      <dgm:t>
        <a:bodyPr/>
        <a:lstStyle/>
        <a:p>
          <a:endParaRPr lang="en-AU"/>
        </a:p>
      </dgm:t>
    </dgm:pt>
    <dgm:pt modelId="{21439F38-5BA3-4CC4-A216-43F5D959AE94}" type="pres">
      <dgm:prSet presAssocID="{55BA7958-6588-4A1F-8DA7-859E70F323DD}" presName="hierChild4" presStyleCnt="0"/>
      <dgm:spPr/>
    </dgm:pt>
    <dgm:pt modelId="{6640B874-58AE-4799-A550-384A5FE5B96C}" type="pres">
      <dgm:prSet presAssocID="{55BA7958-6588-4A1F-8DA7-859E70F323DD}" presName="hierChild5" presStyleCnt="0"/>
      <dgm:spPr/>
    </dgm:pt>
    <dgm:pt modelId="{527CF23A-6601-4A4D-99DC-80C37FA12F9D}" type="pres">
      <dgm:prSet presAssocID="{181A0F60-9412-47D5-AAE4-F0161BC57274}" presName="hierChild5" presStyleCnt="0"/>
      <dgm:spPr/>
    </dgm:pt>
    <dgm:pt modelId="{AFB890DF-9D37-4EC4-8C77-50FAF0EE5413}" type="pres">
      <dgm:prSet presAssocID="{634A1167-CED4-4DD9-BE1A-58F3AB18D2D9}" presName="hierChild5" presStyleCnt="0"/>
      <dgm:spPr/>
    </dgm:pt>
    <dgm:pt modelId="{EF958FE9-4665-464D-B00C-EC0E1A8F6389}" type="pres">
      <dgm:prSet presAssocID="{4D431E8B-F04D-4E80-A2B4-77D5CA9EDEA1}" presName="hierChild3" presStyleCnt="0"/>
      <dgm:spPr/>
    </dgm:pt>
    <dgm:pt modelId="{6D87BE12-9AFD-4418-AEBE-1B655943468E}" type="pres">
      <dgm:prSet presAssocID="{04BC2FA0-7CE9-43DA-A39F-CF7012E75A5C}" presName="Name111" presStyleLbl="parChTrans1D2" presStyleIdx="2" presStyleCnt="3"/>
      <dgm:spPr/>
      <dgm:t>
        <a:bodyPr/>
        <a:lstStyle/>
        <a:p>
          <a:endParaRPr lang="en-AU"/>
        </a:p>
      </dgm:t>
    </dgm:pt>
    <dgm:pt modelId="{DB496497-B5D8-4D77-8AD2-809926AF42EA}" type="pres">
      <dgm:prSet presAssocID="{803421EC-7952-4504-A9C8-CC99166EDAAB}" presName="hierRoot3" presStyleCnt="0">
        <dgm:presLayoutVars>
          <dgm:hierBranch val="init"/>
        </dgm:presLayoutVars>
      </dgm:prSet>
      <dgm:spPr/>
    </dgm:pt>
    <dgm:pt modelId="{7EF54D57-84EF-4EB4-B0F6-7D62149AE0BF}" type="pres">
      <dgm:prSet presAssocID="{803421EC-7952-4504-A9C8-CC99166EDAAB}" presName="rootComposite3" presStyleCnt="0"/>
      <dgm:spPr/>
    </dgm:pt>
    <dgm:pt modelId="{E754B441-E7FC-442D-9353-0BD4D0C568F0}" type="pres">
      <dgm:prSet presAssocID="{803421EC-7952-4504-A9C8-CC99166EDAAB}" presName="rootText3" presStyleLbl="asst1" presStyleIdx="0" presStyleCnt="1" custScaleX="2000000" custScaleY="1353296" custLinFactX="2203547" custLinFactY="-300000" custLinFactNeighborX="2300000" custLinFactNeighborY="-351309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F33C7768-04C7-4CF5-8465-EED795E584A9}" type="pres">
      <dgm:prSet presAssocID="{803421EC-7952-4504-A9C8-CC99166EDAAB}" presName="rootConnector3" presStyleLbl="asst1" presStyleIdx="0" presStyleCnt="1"/>
      <dgm:spPr/>
      <dgm:t>
        <a:bodyPr/>
        <a:lstStyle/>
        <a:p>
          <a:endParaRPr lang="en-AU"/>
        </a:p>
      </dgm:t>
    </dgm:pt>
    <dgm:pt modelId="{497D3A7A-5F56-4180-A7A3-A9F5D8BA3D67}" type="pres">
      <dgm:prSet presAssocID="{803421EC-7952-4504-A9C8-CC99166EDAAB}" presName="hierChild6" presStyleCnt="0"/>
      <dgm:spPr/>
    </dgm:pt>
    <dgm:pt modelId="{4E00CDD7-5734-42B9-9FF0-36EE605060D5}" type="pres">
      <dgm:prSet presAssocID="{8618AA31-FB21-46ED-AFB8-4BC7F043646E}" presName="Name37" presStyleLbl="parChTrans1D3" presStyleIdx="4" presStyleCnt="5"/>
      <dgm:spPr/>
      <dgm:t>
        <a:bodyPr/>
        <a:lstStyle/>
        <a:p>
          <a:endParaRPr lang="en-AU"/>
        </a:p>
      </dgm:t>
    </dgm:pt>
    <dgm:pt modelId="{EE3AFD2E-187F-4304-9DB7-5F670D297916}" type="pres">
      <dgm:prSet presAssocID="{DBB4AB6A-EA06-411E-AD18-14C8AC4C0321}" presName="hierRoot2" presStyleCnt="0">
        <dgm:presLayoutVars>
          <dgm:hierBranch val="init"/>
        </dgm:presLayoutVars>
      </dgm:prSet>
      <dgm:spPr/>
    </dgm:pt>
    <dgm:pt modelId="{44264239-D959-41CF-83E2-E32EAF61E789}" type="pres">
      <dgm:prSet presAssocID="{DBB4AB6A-EA06-411E-AD18-14C8AC4C0321}" presName="rootComposite" presStyleCnt="0"/>
      <dgm:spPr/>
    </dgm:pt>
    <dgm:pt modelId="{C28BA881-D45B-4F3A-A329-AD0E9F8C31FA}" type="pres">
      <dgm:prSet presAssocID="{DBB4AB6A-EA06-411E-AD18-14C8AC4C0321}" presName="rootText" presStyleLbl="node3" presStyleIdx="4" presStyleCnt="5" custScaleX="2000000" custScaleY="1810933" custLinFactX="2766927" custLinFactY="-500000" custLinFactNeighborX="2800000" custLinFactNeighborY="-549397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E5F9B3F9-43D1-4FA8-BA10-2D18E024CA5F}" type="pres">
      <dgm:prSet presAssocID="{DBB4AB6A-EA06-411E-AD18-14C8AC4C0321}" presName="rootConnector" presStyleLbl="node3" presStyleIdx="4" presStyleCnt="5"/>
      <dgm:spPr/>
      <dgm:t>
        <a:bodyPr/>
        <a:lstStyle/>
        <a:p>
          <a:endParaRPr lang="en-AU"/>
        </a:p>
      </dgm:t>
    </dgm:pt>
    <dgm:pt modelId="{EA815B41-7554-4E8A-8199-CEF5AF49E15F}" type="pres">
      <dgm:prSet presAssocID="{DBB4AB6A-EA06-411E-AD18-14C8AC4C0321}" presName="hierChild4" presStyleCnt="0"/>
      <dgm:spPr/>
    </dgm:pt>
    <dgm:pt modelId="{717AE594-032E-4C56-9122-9C396C6D56D4}" type="pres">
      <dgm:prSet presAssocID="{DBB4AB6A-EA06-411E-AD18-14C8AC4C0321}" presName="hierChild5" presStyleCnt="0"/>
      <dgm:spPr/>
    </dgm:pt>
    <dgm:pt modelId="{FAB1FA13-99FF-45F1-A3CF-C6D5E172E257}" type="pres">
      <dgm:prSet presAssocID="{803421EC-7952-4504-A9C8-CC99166EDAAB}" presName="hierChild7" presStyleCnt="0"/>
      <dgm:spPr/>
    </dgm:pt>
  </dgm:ptLst>
  <dgm:cxnLst>
    <dgm:cxn modelId="{6430B73F-B27C-40CA-95FB-2C4759D5A946}" srcId="{634A1167-CED4-4DD9-BE1A-58F3AB18D2D9}" destId="{F5CDBB08-CCC4-44E7-BB37-C45594A35E32}" srcOrd="0" destOrd="0" parTransId="{489B8617-B4AE-416E-844D-6A6AD32447C9}" sibTransId="{385A41CF-D961-4245-B32A-EE683AA745D5}"/>
    <dgm:cxn modelId="{75903B39-E9D2-434E-B5CC-2A81B65792A3}" type="presOf" srcId="{20A1A47D-6B33-4835-B071-E8D05ECEEF92}" destId="{09B06E05-1358-4C9F-8B44-027732AA181A}" srcOrd="0" destOrd="0" presId="urn:microsoft.com/office/officeart/2005/8/layout/orgChart1"/>
    <dgm:cxn modelId="{9D89D57C-5F54-4751-A0F3-BFCA62A4F0F2}" srcId="{634A1167-CED4-4DD9-BE1A-58F3AB18D2D9}" destId="{748C9540-CD21-41D2-9174-C813FB424399}" srcOrd="1" destOrd="0" parTransId="{5EB5D861-BEA5-4653-AEF8-8755258D1AD9}" sibTransId="{0A3F12B9-5CA3-4D0F-AD35-828BFE7EED32}"/>
    <dgm:cxn modelId="{9A32602B-C854-45BD-BE3A-AE2E470FB096}" type="presOf" srcId="{198B13B9-71D8-4421-AEAD-5687E0BD16E2}" destId="{F8271B7B-ECC5-4E9D-AA6E-BFCA5C683356}" srcOrd="0" destOrd="0" presId="urn:microsoft.com/office/officeart/2005/8/layout/orgChart1"/>
    <dgm:cxn modelId="{86635827-A000-452B-8C7A-1A10FC5E67D4}" srcId="{4D431E8B-F04D-4E80-A2B4-77D5CA9EDEA1}" destId="{803421EC-7952-4504-A9C8-CC99166EDAAB}" srcOrd="0" destOrd="0" parTransId="{04BC2FA0-7CE9-43DA-A39F-CF7012E75A5C}" sibTransId="{5C0C9205-D360-4780-9C27-5AD6EACE7139}"/>
    <dgm:cxn modelId="{AFB1D577-15C7-49AA-961A-BFB6F6C6564E}" type="presOf" srcId="{869AF19F-7CFB-4555-A105-962B641420BD}" destId="{68EFB198-FA61-43DC-837A-9CB327E553B3}" srcOrd="0" destOrd="0" presId="urn:microsoft.com/office/officeart/2005/8/layout/orgChart1"/>
    <dgm:cxn modelId="{BFE9A842-2036-42E6-A3D4-ADD475D5EB0A}" srcId="{634A1167-CED4-4DD9-BE1A-58F3AB18D2D9}" destId="{181A0F60-9412-47D5-AAE4-F0161BC57274}" srcOrd="3" destOrd="0" parTransId="{FC09FFAF-37A2-4363-8AB5-6754B73947E5}" sibTransId="{4474BF71-53A0-4D9E-A552-FB142AB015F3}"/>
    <dgm:cxn modelId="{B577E571-B762-4A99-AF67-F793126B36D7}" type="presOf" srcId="{77701122-58FC-45A8-A2C0-C3D61F705585}" destId="{1691FDC9-8787-431A-BD9D-CA05E419B8A1}" srcOrd="0" destOrd="0" presId="urn:microsoft.com/office/officeart/2005/8/layout/orgChart1"/>
    <dgm:cxn modelId="{9D0DB86A-EF6E-43A1-96B7-EFDB2C4926F6}" type="presOf" srcId="{634A1167-CED4-4DD9-BE1A-58F3AB18D2D9}" destId="{2BC8F998-620D-47F8-9125-A6EF1AF57D7A}" srcOrd="1" destOrd="0" presId="urn:microsoft.com/office/officeart/2005/8/layout/orgChart1"/>
    <dgm:cxn modelId="{B6AD8BDA-E654-4325-9E69-370796F70E17}" type="presOf" srcId="{5DEF68C6-3686-4533-83E7-1BA0887D14F4}" destId="{E58BD7D8-A541-4476-BBBC-A1A90BFD7EFB}" srcOrd="0" destOrd="0" presId="urn:microsoft.com/office/officeart/2005/8/layout/orgChart1"/>
    <dgm:cxn modelId="{A4BDD135-4870-4C08-8506-243C3013A6F6}" srcId="{803421EC-7952-4504-A9C8-CC99166EDAAB}" destId="{DBB4AB6A-EA06-411E-AD18-14C8AC4C0321}" srcOrd="0" destOrd="0" parTransId="{8618AA31-FB21-46ED-AFB8-4BC7F043646E}" sibTransId="{0569BD0F-A94F-42C9-AF98-30B60E71FC98}"/>
    <dgm:cxn modelId="{44887548-A3E6-4C7D-BFD6-7B65B3A8BED9}" type="presOf" srcId="{1B1A4CAA-150C-4F92-A568-0A49BD6F9C9D}" destId="{C37142E9-4F91-4564-AF19-B63865BDBDAB}" srcOrd="0" destOrd="0" presId="urn:microsoft.com/office/officeart/2005/8/layout/orgChart1"/>
    <dgm:cxn modelId="{62D4028C-4F2E-4903-8119-BB13505C82F7}" type="presOf" srcId="{7AED688E-0E99-4502-9061-69EB4CE2A78E}" destId="{0D858BCD-BC61-4294-84D5-428390DBE776}" srcOrd="0" destOrd="0" presId="urn:microsoft.com/office/officeart/2005/8/layout/orgChart1"/>
    <dgm:cxn modelId="{0F961457-4CB6-411B-962F-B8296147AF1D}" type="presOf" srcId="{748C9540-CD21-41D2-9174-C813FB424399}" destId="{9435DEFC-1AFD-413B-9D14-51F671A6FF95}" srcOrd="0" destOrd="0" presId="urn:microsoft.com/office/officeart/2005/8/layout/orgChart1"/>
    <dgm:cxn modelId="{BA8855FA-CCAB-4B8E-9141-029E7E757AAC}" type="presOf" srcId="{84858843-FA27-46BD-9E23-B3E3542AE598}" destId="{5B04A63C-8279-42FD-8F35-C259BE3B02E8}" srcOrd="1" destOrd="0" presId="urn:microsoft.com/office/officeart/2005/8/layout/orgChart1"/>
    <dgm:cxn modelId="{C045C07D-7B03-4657-8E38-B5FCC6A6C576}" type="presOf" srcId="{17BF8709-0EB2-478D-9E85-0BAF16D7D94C}" destId="{D0D8DC86-2D62-4A5E-8274-3174B31F51C1}" srcOrd="1" destOrd="0" presId="urn:microsoft.com/office/officeart/2005/8/layout/orgChart1"/>
    <dgm:cxn modelId="{AE407857-7B28-4BB2-951B-EBA20C3B291D}" type="presOf" srcId="{0E89B5E6-DBA0-4078-8019-E3E8F77C17DE}" destId="{A08FCA1D-BE93-4A0C-B12E-7318B5C5B73C}" srcOrd="0" destOrd="0" presId="urn:microsoft.com/office/officeart/2005/8/layout/orgChart1"/>
    <dgm:cxn modelId="{68D84D23-C46C-4D8F-B127-AFF8420BCE5B}" srcId="{B49604AD-D64C-4E7F-816C-EC402CF3B654}" destId="{E81AF950-A307-4106-B25B-8AC3A75AEE43}" srcOrd="4" destOrd="0" parTransId="{02D376C7-D432-4C76-9815-4545C60E7FB6}" sibTransId="{A53F121C-E932-4510-91C4-77147F73A35D}"/>
    <dgm:cxn modelId="{97538EC2-DFAC-4204-9AA1-34D19B2C91DC}" type="presOf" srcId="{DBB4AB6A-EA06-411E-AD18-14C8AC4C0321}" destId="{C28BA881-D45B-4F3A-A329-AD0E9F8C31FA}" srcOrd="0" destOrd="0" presId="urn:microsoft.com/office/officeart/2005/8/layout/orgChart1"/>
    <dgm:cxn modelId="{2BA0B81C-19C5-4128-8C81-A57E3AA6188D}" type="presOf" srcId="{489B8617-B4AE-416E-844D-6A6AD32447C9}" destId="{A992113F-7A61-4596-AD45-978653662B19}" srcOrd="0" destOrd="0" presId="urn:microsoft.com/office/officeart/2005/8/layout/orgChart1"/>
    <dgm:cxn modelId="{BC156438-DA6E-4867-8DE7-E8429ACBF172}" srcId="{4D431E8B-F04D-4E80-A2B4-77D5CA9EDEA1}" destId="{634A1167-CED4-4DD9-BE1A-58F3AB18D2D9}" srcOrd="2" destOrd="0" parTransId="{9A3E65FD-1447-4873-829A-A6249AF0A562}" sibTransId="{5BA6D41F-ACF8-435D-BE60-EFC272C57664}"/>
    <dgm:cxn modelId="{50B66FC1-18D5-47F0-AE85-D1DBE2289AF5}" type="presOf" srcId="{B49604AD-D64C-4E7F-816C-EC402CF3B654}" destId="{E16F8E82-C121-465F-97AD-A61B75FD1CE5}" srcOrd="1" destOrd="0" presId="urn:microsoft.com/office/officeart/2005/8/layout/orgChart1"/>
    <dgm:cxn modelId="{283D961C-12E0-4D44-88F9-642904D58F42}" srcId="{B49604AD-D64C-4E7F-816C-EC402CF3B654}" destId="{17BF8709-0EB2-478D-9E85-0BAF16D7D94C}" srcOrd="1" destOrd="0" parTransId="{5DEF68C6-3686-4533-83E7-1BA0887D14F4}" sibTransId="{7AA67F9C-DC98-47C9-BE05-835112450A19}"/>
    <dgm:cxn modelId="{042867FE-8464-42E2-A8CE-50700E493683}" type="presOf" srcId="{5EB5D861-BEA5-4653-AEF8-8755258D1AD9}" destId="{6568E38E-FE9D-4D1E-B9AF-859CA218135B}" srcOrd="0" destOrd="0" presId="urn:microsoft.com/office/officeart/2005/8/layout/orgChart1"/>
    <dgm:cxn modelId="{2926E748-39BA-41A4-8E21-EDD99843B587}" type="presOf" srcId="{803421EC-7952-4504-A9C8-CC99166EDAAB}" destId="{F33C7768-04C7-4CF5-8465-EED795E584A9}" srcOrd="1" destOrd="0" presId="urn:microsoft.com/office/officeart/2005/8/layout/orgChart1"/>
    <dgm:cxn modelId="{EF64BCB5-8980-4EE1-8192-A9C4941776C3}" type="presOf" srcId="{9A3E65FD-1447-4873-829A-A6249AF0A562}" destId="{7124C8E4-8600-4145-A17C-8A059EA28BF8}" srcOrd="0" destOrd="0" presId="urn:microsoft.com/office/officeart/2005/8/layout/orgChart1"/>
    <dgm:cxn modelId="{77850B2B-08AC-4DA3-ADF7-35BF97F7F190}" type="presOf" srcId="{181A0F60-9412-47D5-AAE4-F0161BC57274}" destId="{3D40EEFC-D035-411A-A74D-5C89F4DBCA24}" srcOrd="0" destOrd="0" presId="urn:microsoft.com/office/officeart/2005/8/layout/orgChart1"/>
    <dgm:cxn modelId="{170BCCFC-FBE1-47DC-8017-F09D8CFFCE48}" type="presOf" srcId="{F5CDBB08-CCC4-44E7-BB37-C45594A35E32}" destId="{49544DBF-5FF5-4C13-A299-72EA39AA1000}" srcOrd="0" destOrd="0" presId="urn:microsoft.com/office/officeart/2005/8/layout/orgChart1"/>
    <dgm:cxn modelId="{73A02987-FA3A-40F6-A34C-8DDB12A34B5F}" type="presOf" srcId="{3935ABD9-EEF7-4C63-94F5-2C98D9C84E49}" destId="{8BBD7149-3911-4CAB-AD92-26F05872936E}" srcOrd="0" destOrd="0" presId="urn:microsoft.com/office/officeart/2005/8/layout/orgChart1"/>
    <dgm:cxn modelId="{BF6F0054-EB54-4B33-A479-D9AEBD3B19BA}" srcId="{634A1167-CED4-4DD9-BE1A-58F3AB18D2D9}" destId="{B49604AD-D64C-4E7F-816C-EC402CF3B654}" srcOrd="2" destOrd="0" parTransId="{F7D5949C-E21C-45FD-B06D-5A96FE35A5A9}" sibTransId="{64C4FF55-983A-4F0B-8C19-42D90DEEAC5A}"/>
    <dgm:cxn modelId="{AABE9310-B07A-47FD-AAD9-A5DFDE374DBC}" type="presOf" srcId="{04BC2FA0-7CE9-43DA-A39F-CF7012E75A5C}" destId="{6D87BE12-9AFD-4418-AEBE-1B655943468E}" srcOrd="0" destOrd="0" presId="urn:microsoft.com/office/officeart/2005/8/layout/orgChart1"/>
    <dgm:cxn modelId="{F7AC9F69-7CA2-4702-AD6C-58669B6E442D}" type="presOf" srcId="{181A0F60-9412-47D5-AAE4-F0161BC57274}" destId="{064761A9-30E2-4220-8209-1DDAC256FFE6}" srcOrd="1" destOrd="0" presId="urn:microsoft.com/office/officeart/2005/8/layout/orgChart1"/>
    <dgm:cxn modelId="{00CD752D-8534-4FFE-B1EC-51E9FD6FA5BB}" srcId="{4D431E8B-F04D-4E80-A2B4-77D5CA9EDEA1}" destId="{84F58DFF-AC7A-4E4D-BA7F-1F0B70934B1F}" srcOrd="1" destOrd="0" parTransId="{7AED688E-0E99-4502-9061-69EB4CE2A78E}" sibTransId="{2A581241-76F8-4548-A897-C31973C7F689}"/>
    <dgm:cxn modelId="{175EAC89-628E-4002-845D-A01EFB62C377}" type="presOf" srcId="{DBB4AB6A-EA06-411E-AD18-14C8AC4C0321}" destId="{E5F9B3F9-43D1-4FA8-BA10-2D18E024CA5F}" srcOrd="1" destOrd="0" presId="urn:microsoft.com/office/officeart/2005/8/layout/orgChart1"/>
    <dgm:cxn modelId="{B5DEA8EF-2C35-49B9-B646-32AE461F46D5}" type="presOf" srcId="{B49604AD-D64C-4E7F-816C-EC402CF3B654}" destId="{98C85159-F6E2-43EE-8130-14D5BC92A47C}" srcOrd="0" destOrd="0" presId="urn:microsoft.com/office/officeart/2005/8/layout/orgChart1"/>
    <dgm:cxn modelId="{0FF1D4F7-93B5-4D4A-9729-8B6B73AD315A}" type="presOf" srcId="{4D431E8B-F04D-4E80-A2B4-77D5CA9EDEA1}" destId="{6FFFAF2C-58B6-4C20-9332-78ACBA126819}" srcOrd="1" destOrd="0" presId="urn:microsoft.com/office/officeart/2005/8/layout/orgChart1"/>
    <dgm:cxn modelId="{E1EC7202-C64A-4C4A-A439-BF23AE816EBD}" type="presOf" srcId="{17BF8709-0EB2-478D-9E85-0BAF16D7D94C}" destId="{A7E4BBB1-ABC7-42CC-BA92-8E8285F02B39}" srcOrd="0" destOrd="0" presId="urn:microsoft.com/office/officeart/2005/8/layout/orgChart1"/>
    <dgm:cxn modelId="{C4155593-24FF-4478-BF39-61BBB2C6ACD6}" type="presOf" srcId="{4D431E8B-F04D-4E80-A2B4-77D5CA9EDEA1}" destId="{40FD073E-6174-48BF-A0D7-877A9AE7C90D}" srcOrd="0" destOrd="0" presId="urn:microsoft.com/office/officeart/2005/8/layout/orgChart1"/>
    <dgm:cxn modelId="{9DCFD46F-7FCE-4DE4-87C2-AA02FF65324E}" type="presOf" srcId="{02D376C7-D432-4C76-9815-4545C60E7FB6}" destId="{25692842-8664-4F26-86A8-F2BD267E14CF}" srcOrd="0" destOrd="0" presId="urn:microsoft.com/office/officeart/2005/8/layout/orgChart1"/>
    <dgm:cxn modelId="{89F7CEF9-97F2-440A-A70A-1039B31341D2}" type="presOf" srcId="{FC09FFAF-37A2-4363-8AB5-6754B73947E5}" destId="{433DD12C-8584-4B0B-BB07-6FCB7A7F6CDC}" srcOrd="0" destOrd="0" presId="urn:microsoft.com/office/officeart/2005/8/layout/orgChart1"/>
    <dgm:cxn modelId="{43CABC31-C12B-43C5-AFB7-F711230C8400}" srcId="{B49604AD-D64C-4E7F-816C-EC402CF3B654}" destId="{0E89B5E6-DBA0-4078-8019-E3E8F77C17DE}" srcOrd="3" destOrd="0" parTransId="{869AF19F-7CFB-4555-A105-962B641420BD}" sibTransId="{EEA26184-4CF6-46F8-A37D-C50C63E5B034}"/>
    <dgm:cxn modelId="{8B09F8C6-C54F-414D-B30A-EA6CDE19CBA1}" type="presOf" srcId="{55BA7958-6588-4A1F-8DA7-859E70F323DD}" destId="{5FB5A452-D928-43DA-881A-DE39914FF9F7}" srcOrd="0" destOrd="0" presId="urn:microsoft.com/office/officeart/2005/8/layout/orgChart1"/>
    <dgm:cxn modelId="{84F31083-D9B7-4FB6-B2CC-0ED61AD40096}" type="presOf" srcId="{84F58DFF-AC7A-4E4D-BA7F-1F0B70934B1F}" destId="{1191AC8F-A9CD-410E-98D4-8462CBB3B681}" srcOrd="0" destOrd="0" presId="urn:microsoft.com/office/officeart/2005/8/layout/orgChart1"/>
    <dgm:cxn modelId="{927407E3-40AE-4412-9DCF-B79E12A9CA27}" type="presOf" srcId="{84F58DFF-AC7A-4E4D-BA7F-1F0B70934B1F}" destId="{A312CC39-ACEF-4F80-93B5-33E315777E2E}" srcOrd="1" destOrd="0" presId="urn:microsoft.com/office/officeart/2005/8/layout/orgChart1"/>
    <dgm:cxn modelId="{5ECDCB4E-862B-4E46-AB2E-41E2A0002C5D}" type="presOf" srcId="{F5CDBB08-CCC4-44E7-BB37-C45594A35E32}" destId="{498976AD-EBE6-497B-A0C0-865ED1215CF3}" srcOrd="1" destOrd="0" presId="urn:microsoft.com/office/officeart/2005/8/layout/orgChart1"/>
    <dgm:cxn modelId="{7C9A1689-B63A-4F62-A27B-FCCF0C257A08}" type="presOf" srcId="{E81AF950-A307-4106-B25B-8AC3A75AEE43}" destId="{4731EDCF-DE46-4D4D-8CD4-A5510C907B71}" srcOrd="1" destOrd="0" presId="urn:microsoft.com/office/officeart/2005/8/layout/orgChart1"/>
    <dgm:cxn modelId="{ECF51A80-C39E-4A60-83AB-751E3DC7A5AE}" type="presOf" srcId="{8618AA31-FB21-46ED-AFB8-4BC7F043646E}" destId="{4E00CDD7-5734-42B9-9FF0-36EE605060D5}" srcOrd="0" destOrd="0" presId="urn:microsoft.com/office/officeart/2005/8/layout/orgChart1"/>
    <dgm:cxn modelId="{B7236EA7-A21B-41DB-95A2-25B05D9E285D}" srcId="{B49604AD-D64C-4E7F-816C-EC402CF3B654}" destId="{84858843-FA27-46BD-9E23-B3E3542AE598}" srcOrd="0" destOrd="0" parTransId="{77701122-58FC-45A8-A2C0-C3D61F705585}" sibTransId="{52C393AB-9704-4E6F-A085-05202A5E6C2C}"/>
    <dgm:cxn modelId="{6A13D556-9095-4FAA-A656-2078AF687ECD}" type="presOf" srcId="{E81AF950-A307-4106-B25B-8AC3A75AEE43}" destId="{39F4A5F1-C2FC-4B06-914D-F8A6D580B4BD}" srcOrd="0" destOrd="0" presId="urn:microsoft.com/office/officeart/2005/8/layout/orgChart1"/>
    <dgm:cxn modelId="{0188BAE7-33FC-4FD0-8AD0-C0A972041E09}" type="presOf" srcId="{748C9540-CD21-41D2-9174-C813FB424399}" destId="{1C076149-1F4B-4ED2-B962-292F3D480C9E}" srcOrd="1" destOrd="0" presId="urn:microsoft.com/office/officeart/2005/8/layout/orgChart1"/>
    <dgm:cxn modelId="{9112616F-956F-4789-9037-923F9E58E982}" srcId="{181A0F60-9412-47D5-AAE4-F0161BC57274}" destId="{55BA7958-6588-4A1F-8DA7-859E70F323DD}" srcOrd="0" destOrd="0" parTransId="{198B13B9-71D8-4421-AEAD-5687E0BD16E2}" sibTransId="{09A5B4EE-EB91-409A-A506-AF035D98B6AD}"/>
    <dgm:cxn modelId="{7FBFF8EF-C332-4ED5-B731-0C665FEA7E2A}" type="presOf" srcId="{634A1167-CED4-4DD9-BE1A-58F3AB18D2D9}" destId="{42A4DE59-2F4C-4728-AF8B-7784892F7693}" srcOrd="0" destOrd="0" presId="urn:microsoft.com/office/officeart/2005/8/layout/orgChart1"/>
    <dgm:cxn modelId="{B6674E84-8CFF-4806-AA30-40E1870E42B3}" type="presOf" srcId="{20A1A47D-6B33-4835-B071-E8D05ECEEF92}" destId="{574A99A8-E646-40FE-AF0D-4DCD7BC00862}" srcOrd="1" destOrd="0" presId="urn:microsoft.com/office/officeart/2005/8/layout/orgChart1"/>
    <dgm:cxn modelId="{C75F5B21-4751-45CC-BAF4-64DC25EC344A}" type="presOf" srcId="{55BA7958-6588-4A1F-8DA7-859E70F323DD}" destId="{93CF7D55-9455-40AB-9712-4359C8D83A34}" srcOrd="1" destOrd="0" presId="urn:microsoft.com/office/officeart/2005/8/layout/orgChart1"/>
    <dgm:cxn modelId="{81109F7C-C345-4FC4-B79A-925E1D602FAF}" srcId="{B49604AD-D64C-4E7F-816C-EC402CF3B654}" destId="{20A1A47D-6B33-4835-B071-E8D05ECEEF92}" srcOrd="2" destOrd="0" parTransId="{1B1A4CAA-150C-4F92-A568-0A49BD6F9C9D}" sibTransId="{555FB6B5-50BE-4FC8-8F4C-9008DD384F10}"/>
    <dgm:cxn modelId="{3B79E43A-087A-4931-A5F6-754E17DC8BCF}" type="presOf" srcId="{F7D5949C-E21C-45FD-B06D-5A96FE35A5A9}" destId="{9A0CF0C0-1E15-4B34-B920-5860783A7A90}" srcOrd="0" destOrd="0" presId="urn:microsoft.com/office/officeart/2005/8/layout/orgChart1"/>
    <dgm:cxn modelId="{45C6EB9A-C8DE-40EE-9488-A1BB397C17FE}" type="presOf" srcId="{84858843-FA27-46BD-9E23-B3E3542AE598}" destId="{16858FD7-77FE-4B5F-8F21-19F3196A8BE4}" srcOrd="0" destOrd="0" presId="urn:microsoft.com/office/officeart/2005/8/layout/orgChart1"/>
    <dgm:cxn modelId="{57EEEE26-E68D-4987-B575-2E83490A5B9D}" type="presOf" srcId="{803421EC-7952-4504-A9C8-CC99166EDAAB}" destId="{E754B441-E7FC-442D-9353-0BD4D0C568F0}" srcOrd="0" destOrd="0" presId="urn:microsoft.com/office/officeart/2005/8/layout/orgChart1"/>
    <dgm:cxn modelId="{5F1DE959-0CFF-49E1-956A-04B083ACF603}" srcId="{3935ABD9-EEF7-4C63-94F5-2C98D9C84E49}" destId="{4D431E8B-F04D-4E80-A2B4-77D5CA9EDEA1}" srcOrd="0" destOrd="0" parTransId="{727AEC3E-814E-4C1E-B627-500A2490A639}" sibTransId="{4191A7AB-ACB9-4B7A-B2C5-CC56C96752BC}"/>
    <dgm:cxn modelId="{A4A8F387-CC24-4138-A439-9D784FEEB179}" type="presOf" srcId="{0E89B5E6-DBA0-4078-8019-E3E8F77C17DE}" destId="{3CBE95C7-92F9-45F2-A563-3F4714A38AF1}" srcOrd="1" destOrd="0" presId="urn:microsoft.com/office/officeart/2005/8/layout/orgChart1"/>
    <dgm:cxn modelId="{9EDE6B61-8F4F-4687-AC69-1F2FC4447AC6}" type="presParOf" srcId="{8BBD7149-3911-4CAB-AD92-26F05872936E}" destId="{C51ABBE2-35FB-4615-94DA-2E6F4F23A760}" srcOrd="0" destOrd="0" presId="urn:microsoft.com/office/officeart/2005/8/layout/orgChart1"/>
    <dgm:cxn modelId="{B8C950F0-7302-47B7-86D7-40A4F284EB34}" type="presParOf" srcId="{C51ABBE2-35FB-4615-94DA-2E6F4F23A760}" destId="{DD571C41-67D3-4CF1-8E7D-2D965CE87CF5}" srcOrd="0" destOrd="0" presId="urn:microsoft.com/office/officeart/2005/8/layout/orgChart1"/>
    <dgm:cxn modelId="{898A68D4-2CD1-4250-836A-53A0014059F9}" type="presParOf" srcId="{DD571C41-67D3-4CF1-8E7D-2D965CE87CF5}" destId="{40FD073E-6174-48BF-A0D7-877A9AE7C90D}" srcOrd="0" destOrd="0" presId="urn:microsoft.com/office/officeart/2005/8/layout/orgChart1"/>
    <dgm:cxn modelId="{C9AF9A3C-008C-41B6-8B32-E26AC560DB3B}" type="presParOf" srcId="{DD571C41-67D3-4CF1-8E7D-2D965CE87CF5}" destId="{6FFFAF2C-58B6-4C20-9332-78ACBA126819}" srcOrd="1" destOrd="0" presId="urn:microsoft.com/office/officeart/2005/8/layout/orgChart1"/>
    <dgm:cxn modelId="{3F73334F-CBA6-455B-A4C9-2E4EF3F8AF48}" type="presParOf" srcId="{C51ABBE2-35FB-4615-94DA-2E6F4F23A760}" destId="{758BA39E-A07C-4959-9055-03B59A5D3018}" srcOrd="1" destOrd="0" presId="urn:microsoft.com/office/officeart/2005/8/layout/orgChart1"/>
    <dgm:cxn modelId="{359E0421-D2D9-49E9-99BA-FAF40AA6C6C1}" type="presParOf" srcId="{758BA39E-A07C-4959-9055-03B59A5D3018}" destId="{0D858BCD-BC61-4294-84D5-428390DBE776}" srcOrd="0" destOrd="0" presId="urn:microsoft.com/office/officeart/2005/8/layout/orgChart1"/>
    <dgm:cxn modelId="{74FAB8F9-0CDB-48E6-A0BB-2A2E382D6120}" type="presParOf" srcId="{758BA39E-A07C-4959-9055-03B59A5D3018}" destId="{DA139295-C0F4-4783-9051-E268CF0985A1}" srcOrd="1" destOrd="0" presId="urn:microsoft.com/office/officeart/2005/8/layout/orgChart1"/>
    <dgm:cxn modelId="{B47799A5-04E0-4399-AD15-FD445B8F65DF}" type="presParOf" srcId="{DA139295-C0F4-4783-9051-E268CF0985A1}" destId="{508C0595-3C55-4083-B692-BD4A8593E38D}" srcOrd="0" destOrd="0" presId="urn:microsoft.com/office/officeart/2005/8/layout/orgChart1"/>
    <dgm:cxn modelId="{9143ABEA-F0D9-4F14-8C5F-98202E27FD1B}" type="presParOf" srcId="{508C0595-3C55-4083-B692-BD4A8593E38D}" destId="{1191AC8F-A9CD-410E-98D4-8462CBB3B681}" srcOrd="0" destOrd="0" presId="urn:microsoft.com/office/officeart/2005/8/layout/orgChart1"/>
    <dgm:cxn modelId="{E5A77776-60B5-49F1-BE91-45C46C02CF29}" type="presParOf" srcId="{508C0595-3C55-4083-B692-BD4A8593E38D}" destId="{A312CC39-ACEF-4F80-93B5-33E315777E2E}" srcOrd="1" destOrd="0" presId="urn:microsoft.com/office/officeart/2005/8/layout/orgChart1"/>
    <dgm:cxn modelId="{46791600-93C9-44A8-A7AE-3648D1FC3612}" type="presParOf" srcId="{DA139295-C0F4-4783-9051-E268CF0985A1}" destId="{6083E836-C43B-401F-B21A-4EE3A3E01330}" srcOrd="1" destOrd="0" presId="urn:microsoft.com/office/officeart/2005/8/layout/orgChart1"/>
    <dgm:cxn modelId="{EF9E1359-82B8-4B50-9DEE-957B947A6483}" type="presParOf" srcId="{DA139295-C0F4-4783-9051-E268CF0985A1}" destId="{3DAB7B76-152A-4D4E-8FF1-8FF5528D7339}" srcOrd="2" destOrd="0" presId="urn:microsoft.com/office/officeart/2005/8/layout/orgChart1"/>
    <dgm:cxn modelId="{3F0069DC-E3A1-47B4-8A92-F7B8E27CC085}" type="presParOf" srcId="{758BA39E-A07C-4959-9055-03B59A5D3018}" destId="{7124C8E4-8600-4145-A17C-8A059EA28BF8}" srcOrd="2" destOrd="0" presId="urn:microsoft.com/office/officeart/2005/8/layout/orgChart1"/>
    <dgm:cxn modelId="{8E4FE1D2-1084-4E68-AD7B-47B8254039B5}" type="presParOf" srcId="{758BA39E-A07C-4959-9055-03B59A5D3018}" destId="{BE57A09B-797B-4E73-A02B-AF80C09CE614}" srcOrd="3" destOrd="0" presId="urn:microsoft.com/office/officeart/2005/8/layout/orgChart1"/>
    <dgm:cxn modelId="{29A7EFE5-4F8B-4A16-BC37-10E152FEC9ED}" type="presParOf" srcId="{BE57A09B-797B-4E73-A02B-AF80C09CE614}" destId="{4E7F0142-3111-4D82-A3D8-C5985DA30216}" srcOrd="0" destOrd="0" presId="urn:microsoft.com/office/officeart/2005/8/layout/orgChart1"/>
    <dgm:cxn modelId="{6A6CB280-3E9B-4703-BA98-51A23A6EEEFC}" type="presParOf" srcId="{4E7F0142-3111-4D82-A3D8-C5985DA30216}" destId="{42A4DE59-2F4C-4728-AF8B-7784892F7693}" srcOrd="0" destOrd="0" presId="urn:microsoft.com/office/officeart/2005/8/layout/orgChart1"/>
    <dgm:cxn modelId="{C6589AD5-8D4E-4862-B6BA-7F0C0CBB25E1}" type="presParOf" srcId="{4E7F0142-3111-4D82-A3D8-C5985DA30216}" destId="{2BC8F998-620D-47F8-9125-A6EF1AF57D7A}" srcOrd="1" destOrd="0" presId="urn:microsoft.com/office/officeart/2005/8/layout/orgChart1"/>
    <dgm:cxn modelId="{EBAFBD2A-2C39-45BA-8512-81AE466CDA45}" type="presParOf" srcId="{BE57A09B-797B-4E73-A02B-AF80C09CE614}" destId="{06DB876D-AB35-4865-865D-EF21655D3AAA}" srcOrd="1" destOrd="0" presId="urn:microsoft.com/office/officeart/2005/8/layout/orgChart1"/>
    <dgm:cxn modelId="{BE5397A4-2EF4-409F-854D-C75A2520C23E}" type="presParOf" srcId="{06DB876D-AB35-4865-865D-EF21655D3AAA}" destId="{A992113F-7A61-4596-AD45-978653662B19}" srcOrd="0" destOrd="0" presId="urn:microsoft.com/office/officeart/2005/8/layout/orgChart1"/>
    <dgm:cxn modelId="{5AAB5C42-DFDE-4C12-AFC2-A60FABEDB137}" type="presParOf" srcId="{06DB876D-AB35-4865-865D-EF21655D3AAA}" destId="{65C10819-40A5-4B47-B2B3-2345BBC6FA6B}" srcOrd="1" destOrd="0" presId="urn:microsoft.com/office/officeart/2005/8/layout/orgChart1"/>
    <dgm:cxn modelId="{7B8E9E22-6E82-4889-BDD0-89D1739C5D38}" type="presParOf" srcId="{65C10819-40A5-4B47-B2B3-2345BBC6FA6B}" destId="{97BE3A53-F928-4486-83AA-E4F27ECA2928}" srcOrd="0" destOrd="0" presId="urn:microsoft.com/office/officeart/2005/8/layout/orgChart1"/>
    <dgm:cxn modelId="{EDB75B8B-82F4-4C6D-A483-9455AD19EA31}" type="presParOf" srcId="{97BE3A53-F928-4486-83AA-E4F27ECA2928}" destId="{49544DBF-5FF5-4C13-A299-72EA39AA1000}" srcOrd="0" destOrd="0" presId="urn:microsoft.com/office/officeart/2005/8/layout/orgChart1"/>
    <dgm:cxn modelId="{1465111C-AB99-4BEA-AACF-A8B7B178A813}" type="presParOf" srcId="{97BE3A53-F928-4486-83AA-E4F27ECA2928}" destId="{498976AD-EBE6-497B-A0C0-865ED1215CF3}" srcOrd="1" destOrd="0" presId="urn:microsoft.com/office/officeart/2005/8/layout/orgChart1"/>
    <dgm:cxn modelId="{0380F2B9-3D78-4AAE-A9D4-08A77D87BFE1}" type="presParOf" srcId="{65C10819-40A5-4B47-B2B3-2345BBC6FA6B}" destId="{9DC1EF07-E054-4E2A-8A6D-490B93C98E8D}" srcOrd="1" destOrd="0" presId="urn:microsoft.com/office/officeart/2005/8/layout/orgChart1"/>
    <dgm:cxn modelId="{3C396E57-28EE-4117-BF28-7FFE8C73C3B4}" type="presParOf" srcId="{65C10819-40A5-4B47-B2B3-2345BBC6FA6B}" destId="{B9AE8F4C-F841-4FEA-A946-419E71A394CE}" srcOrd="2" destOrd="0" presId="urn:microsoft.com/office/officeart/2005/8/layout/orgChart1"/>
    <dgm:cxn modelId="{07492B42-80B5-4929-9ADD-1D0C20576E44}" type="presParOf" srcId="{06DB876D-AB35-4865-865D-EF21655D3AAA}" destId="{6568E38E-FE9D-4D1E-B9AF-859CA218135B}" srcOrd="2" destOrd="0" presId="urn:microsoft.com/office/officeart/2005/8/layout/orgChart1"/>
    <dgm:cxn modelId="{48BF1CA5-39D5-4FB2-932E-D510F25319F1}" type="presParOf" srcId="{06DB876D-AB35-4865-865D-EF21655D3AAA}" destId="{AE00800B-0FBF-4C6C-A3D3-3D1DE960D846}" srcOrd="3" destOrd="0" presId="urn:microsoft.com/office/officeart/2005/8/layout/orgChart1"/>
    <dgm:cxn modelId="{824DB284-92EB-4104-8A8D-493109D3B2B0}" type="presParOf" srcId="{AE00800B-0FBF-4C6C-A3D3-3D1DE960D846}" destId="{338EC6CB-0251-4052-AE3B-8559A85DCBC5}" srcOrd="0" destOrd="0" presId="urn:microsoft.com/office/officeart/2005/8/layout/orgChart1"/>
    <dgm:cxn modelId="{92AA8EEB-C64E-4F64-82C0-C1D0D14A2D1D}" type="presParOf" srcId="{338EC6CB-0251-4052-AE3B-8559A85DCBC5}" destId="{9435DEFC-1AFD-413B-9D14-51F671A6FF95}" srcOrd="0" destOrd="0" presId="urn:microsoft.com/office/officeart/2005/8/layout/orgChart1"/>
    <dgm:cxn modelId="{5633530A-EF85-4E7D-9A92-0C2E8075CE77}" type="presParOf" srcId="{338EC6CB-0251-4052-AE3B-8559A85DCBC5}" destId="{1C076149-1F4B-4ED2-B962-292F3D480C9E}" srcOrd="1" destOrd="0" presId="urn:microsoft.com/office/officeart/2005/8/layout/orgChart1"/>
    <dgm:cxn modelId="{976D04E6-B8B1-458F-AA33-C131761FD369}" type="presParOf" srcId="{AE00800B-0FBF-4C6C-A3D3-3D1DE960D846}" destId="{3CCD24E4-76C0-40C2-A244-80E9C0AC2F63}" srcOrd="1" destOrd="0" presId="urn:microsoft.com/office/officeart/2005/8/layout/orgChart1"/>
    <dgm:cxn modelId="{E147AFEF-424D-44C0-9AA6-32F4C1457FF4}" type="presParOf" srcId="{AE00800B-0FBF-4C6C-A3D3-3D1DE960D846}" destId="{DC6B5599-CA65-473B-9D98-0C73AE5E82CF}" srcOrd="2" destOrd="0" presId="urn:microsoft.com/office/officeart/2005/8/layout/orgChart1"/>
    <dgm:cxn modelId="{C8E23803-0208-486D-A5C0-1685E62360B6}" type="presParOf" srcId="{06DB876D-AB35-4865-865D-EF21655D3AAA}" destId="{9A0CF0C0-1E15-4B34-B920-5860783A7A90}" srcOrd="4" destOrd="0" presId="urn:microsoft.com/office/officeart/2005/8/layout/orgChart1"/>
    <dgm:cxn modelId="{843DEBF3-2D50-49B5-AC59-4840767E9334}" type="presParOf" srcId="{06DB876D-AB35-4865-865D-EF21655D3AAA}" destId="{F87C9E61-8F40-42EF-8561-F18FF8532811}" srcOrd="5" destOrd="0" presId="urn:microsoft.com/office/officeart/2005/8/layout/orgChart1"/>
    <dgm:cxn modelId="{7B100C84-178E-4111-9891-775252B32DB2}" type="presParOf" srcId="{F87C9E61-8F40-42EF-8561-F18FF8532811}" destId="{A5AE7DEE-2D6C-4440-9EED-0444B1081D82}" srcOrd="0" destOrd="0" presId="urn:microsoft.com/office/officeart/2005/8/layout/orgChart1"/>
    <dgm:cxn modelId="{F8D477F2-90E4-4470-8F9A-52543DE784A6}" type="presParOf" srcId="{A5AE7DEE-2D6C-4440-9EED-0444B1081D82}" destId="{98C85159-F6E2-43EE-8130-14D5BC92A47C}" srcOrd="0" destOrd="0" presId="urn:microsoft.com/office/officeart/2005/8/layout/orgChart1"/>
    <dgm:cxn modelId="{DC9A28B9-BC3D-44F1-BF54-A380E21E4F89}" type="presParOf" srcId="{A5AE7DEE-2D6C-4440-9EED-0444B1081D82}" destId="{E16F8E82-C121-465F-97AD-A61B75FD1CE5}" srcOrd="1" destOrd="0" presId="urn:microsoft.com/office/officeart/2005/8/layout/orgChart1"/>
    <dgm:cxn modelId="{F70A717F-1615-48CE-820F-A479D15E7AD7}" type="presParOf" srcId="{F87C9E61-8F40-42EF-8561-F18FF8532811}" destId="{9D094688-62B0-49E7-8840-7EDEF33CD8B3}" srcOrd="1" destOrd="0" presId="urn:microsoft.com/office/officeart/2005/8/layout/orgChart1"/>
    <dgm:cxn modelId="{372141FB-C222-4B00-A3C9-D036503CE343}" type="presParOf" srcId="{9D094688-62B0-49E7-8840-7EDEF33CD8B3}" destId="{1691FDC9-8787-431A-BD9D-CA05E419B8A1}" srcOrd="0" destOrd="0" presId="urn:microsoft.com/office/officeart/2005/8/layout/orgChart1"/>
    <dgm:cxn modelId="{9BC844CA-4FC1-4FA5-9786-1F17989AA3D4}" type="presParOf" srcId="{9D094688-62B0-49E7-8840-7EDEF33CD8B3}" destId="{76156AFE-5C36-46B3-91FA-74FDD143D4FF}" srcOrd="1" destOrd="0" presId="urn:microsoft.com/office/officeart/2005/8/layout/orgChart1"/>
    <dgm:cxn modelId="{2D4261A1-C816-4D59-B03A-F579A96FDAEE}" type="presParOf" srcId="{76156AFE-5C36-46B3-91FA-74FDD143D4FF}" destId="{7DCA7A55-D3B1-41E5-A67D-F1200EA625C9}" srcOrd="0" destOrd="0" presId="urn:microsoft.com/office/officeart/2005/8/layout/orgChart1"/>
    <dgm:cxn modelId="{63B336D8-D40D-4759-9A87-CEB340B3538C}" type="presParOf" srcId="{7DCA7A55-D3B1-41E5-A67D-F1200EA625C9}" destId="{16858FD7-77FE-4B5F-8F21-19F3196A8BE4}" srcOrd="0" destOrd="0" presId="urn:microsoft.com/office/officeart/2005/8/layout/orgChart1"/>
    <dgm:cxn modelId="{DC7FAA6E-56F5-469F-AF28-579AE7029AA3}" type="presParOf" srcId="{7DCA7A55-D3B1-41E5-A67D-F1200EA625C9}" destId="{5B04A63C-8279-42FD-8F35-C259BE3B02E8}" srcOrd="1" destOrd="0" presId="urn:microsoft.com/office/officeart/2005/8/layout/orgChart1"/>
    <dgm:cxn modelId="{8B186013-B23B-4E7A-B629-509722594781}" type="presParOf" srcId="{76156AFE-5C36-46B3-91FA-74FDD143D4FF}" destId="{7603083B-EB24-41A7-B3D6-9E0AC5B8A57D}" srcOrd="1" destOrd="0" presId="urn:microsoft.com/office/officeart/2005/8/layout/orgChart1"/>
    <dgm:cxn modelId="{721E3D8F-DDD9-4B9E-ABC7-57F6268BA2B4}" type="presParOf" srcId="{76156AFE-5C36-46B3-91FA-74FDD143D4FF}" destId="{4738447A-9C75-47E1-B743-054AB5B9F7D0}" srcOrd="2" destOrd="0" presId="urn:microsoft.com/office/officeart/2005/8/layout/orgChart1"/>
    <dgm:cxn modelId="{611CBC4C-56AE-4C07-946B-BBAFC34B45E6}" type="presParOf" srcId="{9D094688-62B0-49E7-8840-7EDEF33CD8B3}" destId="{E58BD7D8-A541-4476-BBBC-A1A90BFD7EFB}" srcOrd="2" destOrd="0" presId="urn:microsoft.com/office/officeart/2005/8/layout/orgChart1"/>
    <dgm:cxn modelId="{494CBA3C-799B-401F-9180-57A850AE82AE}" type="presParOf" srcId="{9D094688-62B0-49E7-8840-7EDEF33CD8B3}" destId="{51556733-4C53-4A3C-86DF-AE54A506EF90}" srcOrd="3" destOrd="0" presId="urn:microsoft.com/office/officeart/2005/8/layout/orgChart1"/>
    <dgm:cxn modelId="{43644E11-2E7D-4FC0-AAAF-BACBAA407557}" type="presParOf" srcId="{51556733-4C53-4A3C-86DF-AE54A506EF90}" destId="{D3BCF451-F1FB-493D-82E6-88979D2B4FB7}" srcOrd="0" destOrd="0" presId="urn:microsoft.com/office/officeart/2005/8/layout/orgChart1"/>
    <dgm:cxn modelId="{6F1FBEE8-5043-485D-A3E9-0D4E28C25C87}" type="presParOf" srcId="{D3BCF451-F1FB-493D-82E6-88979D2B4FB7}" destId="{A7E4BBB1-ABC7-42CC-BA92-8E8285F02B39}" srcOrd="0" destOrd="0" presId="urn:microsoft.com/office/officeart/2005/8/layout/orgChart1"/>
    <dgm:cxn modelId="{7E58AD23-AB3A-46DB-BD5B-45B015092891}" type="presParOf" srcId="{D3BCF451-F1FB-493D-82E6-88979D2B4FB7}" destId="{D0D8DC86-2D62-4A5E-8274-3174B31F51C1}" srcOrd="1" destOrd="0" presId="urn:microsoft.com/office/officeart/2005/8/layout/orgChart1"/>
    <dgm:cxn modelId="{7D2E1CE6-338E-4635-8930-9936D785FBFD}" type="presParOf" srcId="{51556733-4C53-4A3C-86DF-AE54A506EF90}" destId="{E8F3A254-7C2C-4DFB-8FA0-8AD7C59702AF}" srcOrd="1" destOrd="0" presId="urn:microsoft.com/office/officeart/2005/8/layout/orgChart1"/>
    <dgm:cxn modelId="{FAD673EB-6ECD-439D-8CCC-E070FF0E75B2}" type="presParOf" srcId="{51556733-4C53-4A3C-86DF-AE54A506EF90}" destId="{81831436-465B-4C19-844F-43A261CDA533}" srcOrd="2" destOrd="0" presId="urn:microsoft.com/office/officeart/2005/8/layout/orgChart1"/>
    <dgm:cxn modelId="{8CD39B30-37BE-4D78-8F71-2D4D81869F7F}" type="presParOf" srcId="{9D094688-62B0-49E7-8840-7EDEF33CD8B3}" destId="{C37142E9-4F91-4564-AF19-B63865BDBDAB}" srcOrd="4" destOrd="0" presId="urn:microsoft.com/office/officeart/2005/8/layout/orgChart1"/>
    <dgm:cxn modelId="{66215E7C-0F59-4583-BB75-CEED8E361778}" type="presParOf" srcId="{9D094688-62B0-49E7-8840-7EDEF33CD8B3}" destId="{763E76C2-51D6-40CB-8686-7765481FEB3F}" srcOrd="5" destOrd="0" presId="urn:microsoft.com/office/officeart/2005/8/layout/orgChart1"/>
    <dgm:cxn modelId="{ABA6D6A3-8BAD-43F7-9890-35082FA7319E}" type="presParOf" srcId="{763E76C2-51D6-40CB-8686-7765481FEB3F}" destId="{EA8B354B-80B1-4EA8-8DCB-A665C9AAA330}" srcOrd="0" destOrd="0" presId="urn:microsoft.com/office/officeart/2005/8/layout/orgChart1"/>
    <dgm:cxn modelId="{C8BC5DF1-D7D6-48F9-AADD-94452AAFFF95}" type="presParOf" srcId="{EA8B354B-80B1-4EA8-8DCB-A665C9AAA330}" destId="{09B06E05-1358-4C9F-8B44-027732AA181A}" srcOrd="0" destOrd="0" presId="urn:microsoft.com/office/officeart/2005/8/layout/orgChart1"/>
    <dgm:cxn modelId="{6EC9CBA0-230E-46F3-830C-BDE039FD7991}" type="presParOf" srcId="{EA8B354B-80B1-4EA8-8DCB-A665C9AAA330}" destId="{574A99A8-E646-40FE-AF0D-4DCD7BC00862}" srcOrd="1" destOrd="0" presId="urn:microsoft.com/office/officeart/2005/8/layout/orgChart1"/>
    <dgm:cxn modelId="{5371C71C-8532-4F97-81BE-140EA7D61162}" type="presParOf" srcId="{763E76C2-51D6-40CB-8686-7765481FEB3F}" destId="{066BA953-FB51-4681-8751-9CD7308E23D1}" srcOrd="1" destOrd="0" presId="urn:microsoft.com/office/officeart/2005/8/layout/orgChart1"/>
    <dgm:cxn modelId="{AFB70356-F483-41D1-8BC2-3FD6A61FA0CA}" type="presParOf" srcId="{763E76C2-51D6-40CB-8686-7765481FEB3F}" destId="{3B2CD9EA-BA0F-4069-A8BF-1BBA7BEF1DF3}" srcOrd="2" destOrd="0" presId="urn:microsoft.com/office/officeart/2005/8/layout/orgChart1"/>
    <dgm:cxn modelId="{9653C014-740F-4E59-B523-D0C29D7621E7}" type="presParOf" srcId="{9D094688-62B0-49E7-8840-7EDEF33CD8B3}" destId="{68EFB198-FA61-43DC-837A-9CB327E553B3}" srcOrd="6" destOrd="0" presId="urn:microsoft.com/office/officeart/2005/8/layout/orgChart1"/>
    <dgm:cxn modelId="{7E4B5744-4BD1-4C45-89DC-5183139E1AB4}" type="presParOf" srcId="{9D094688-62B0-49E7-8840-7EDEF33CD8B3}" destId="{02485AF9-F2CA-4048-A2E6-DFA50A1B32F7}" srcOrd="7" destOrd="0" presId="urn:microsoft.com/office/officeart/2005/8/layout/orgChart1"/>
    <dgm:cxn modelId="{D092A03C-81CD-4955-AA5B-48504A2F87C1}" type="presParOf" srcId="{02485AF9-F2CA-4048-A2E6-DFA50A1B32F7}" destId="{B155F65E-64B7-407A-9E08-8DD01C24CDF8}" srcOrd="0" destOrd="0" presId="urn:microsoft.com/office/officeart/2005/8/layout/orgChart1"/>
    <dgm:cxn modelId="{0625D93E-87BD-481C-94C0-D62197F946F8}" type="presParOf" srcId="{B155F65E-64B7-407A-9E08-8DD01C24CDF8}" destId="{A08FCA1D-BE93-4A0C-B12E-7318B5C5B73C}" srcOrd="0" destOrd="0" presId="urn:microsoft.com/office/officeart/2005/8/layout/orgChart1"/>
    <dgm:cxn modelId="{99DF3207-8A9D-457F-88C0-50D633770F19}" type="presParOf" srcId="{B155F65E-64B7-407A-9E08-8DD01C24CDF8}" destId="{3CBE95C7-92F9-45F2-A563-3F4714A38AF1}" srcOrd="1" destOrd="0" presId="urn:microsoft.com/office/officeart/2005/8/layout/orgChart1"/>
    <dgm:cxn modelId="{D2D790F8-3521-44F8-9098-4B915321B673}" type="presParOf" srcId="{02485AF9-F2CA-4048-A2E6-DFA50A1B32F7}" destId="{077762CC-079C-476E-8408-9D9B076836F1}" srcOrd="1" destOrd="0" presId="urn:microsoft.com/office/officeart/2005/8/layout/orgChart1"/>
    <dgm:cxn modelId="{2019DA0B-8A40-40D2-A9E7-7410AAA7F4A7}" type="presParOf" srcId="{02485AF9-F2CA-4048-A2E6-DFA50A1B32F7}" destId="{BDE5F550-126F-40FA-A535-7D4EA7763BB8}" srcOrd="2" destOrd="0" presId="urn:microsoft.com/office/officeart/2005/8/layout/orgChart1"/>
    <dgm:cxn modelId="{A1A58FFB-8DA7-4821-9A95-CE1A486D26CA}" type="presParOf" srcId="{9D094688-62B0-49E7-8840-7EDEF33CD8B3}" destId="{25692842-8664-4F26-86A8-F2BD267E14CF}" srcOrd="8" destOrd="0" presId="urn:microsoft.com/office/officeart/2005/8/layout/orgChart1"/>
    <dgm:cxn modelId="{FD1882ED-D816-4615-B464-CC047B555F2E}" type="presParOf" srcId="{9D094688-62B0-49E7-8840-7EDEF33CD8B3}" destId="{8F5F7FFE-7E46-4F9E-A50F-5EAB9886CB0E}" srcOrd="9" destOrd="0" presId="urn:microsoft.com/office/officeart/2005/8/layout/orgChart1"/>
    <dgm:cxn modelId="{389F03BA-C4B9-42D3-A764-F4431CE1740F}" type="presParOf" srcId="{8F5F7FFE-7E46-4F9E-A50F-5EAB9886CB0E}" destId="{CD73B1C1-6E5E-487F-8644-8344A6D5D41B}" srcOrd="0" destOrd="0" presId="urn:microsoft.com/office/officeart/2005/8/layout/orgChart1"/>
    <dgm:cxn modelId="{C8CC98B8-0E2C-4554-A404-5D657F7E3B5D}" type="presParOf" srcId="{CD73B1C1-6E5E-487F-8644-8344A6D5D41B}" destId="{39F4A5F1-C2FC-4B06-914D-F8A6D580B4BD}" srcOrd="0" destOrd="0" presId="urn:microsoft.com/office/officeart/2005/8/layout/orgChart1"/>
    <dgm:cxn modelId="{C696C2C0-070C-4B61-B132-97CEEB60DD00}" type="presParOf" srcId="{CD73B1C1-6E5E-487F-8644-8344A6D5D41B}" destId="{4731EDCF-DE46-4D4D-8CD4-A5510C907B71}" srcOrd="1" destOrd="0" presId="urn:microsoft.com/office/officeart/2005/8/layout/orgChart1"/>
    <dgm:cxn modelId="{03833AC2-56FD-47B0-BC66-9583988B7A97}" type="presParOf" srcId="{8F5F7FFE-7E46-4F9E-A50F-5EAB9886CB0E}" destId="{95EC6325-2C8D-48F0-9F98-58234668CEE2}" srcOrd="1" destOrd="0" presId="urn:microsoft.com/office/officeart/2005/8/layout/orgChart1"/>
    <dgm:cxn modelId="{2F27014D-7EF2-4171-BE35-72D579928E94}" type="presParOf" srcId="{8F5F7FFE-7E46-4F9E-A50F-5EAB9886CB0E}" destId="{F6106C70-C794-4816-9F78-2E99B2331425}" srcOrd="2" destOrd="0" presId="urn:microsoft.com/office/officeart/2005/8/layout/orgChart1"/>
    <dgm:cxn modelId="{D552A981-5C74-4143-A861-FA328CA33C54}" type="presParOf" srcId="{F87C9E61-8F40-42EF-8561-F18FF8532811}" destId="{6DF45241-6B98-49E4-BEA1-75BD40ABEA6A}" srcOrd="2" destOrd="0" presId="urn:microsoft.com/office/officeart/2005/8/layout/orgChart1"/>
    <dgm:cxn modelId="{A29D1ABB-FC75-47C6-88C8-31D1A1225BAB}" type="presParOf" srcId="{06DB876D-AB35-4865-865D-EF21655D3AAA}" destId="{433DD12C-8584-4B0B-BB07-6FCB7A7F6CDC}" srcOrd="6" destOrd="0" presId="urn:microsoft.com/office/officeart/2005/8/layout/orgChart1"/>
    <dgm:cxn modelId="{D4215841-3609-421D-BBF2-807EF0E47F05}" type="presParOf" srcId="{06DB876D-AB35-4865-865D-EF21655D3AAA}" destId="{B7EDA647-B514-49EC-9921-ED40A929FF31}" srcOrd="7" destOrd="0" presId="urn:microsoft.com/office/officeart/2005/8/layout/orgChart1"/>
    <dgm:cxn modelId="{AC758476-5CC1-4A40-AFF9-060ADDD9FAA9}" type="presParOf" srcId="{B7EDA647-B514-49EC-9921-ED40A929FF31}" destId="{BF7B0FAC-D8BC-4DE1-A6DB-DDB85144F819}" srcOrd="0" destOrd="0" presId="urn:microsoft.com/office/officeart/2005/8/layout/orgChart1"/>
    <dgm:cxn modelId="{FCE5CCC5-0471-4F33-9586-80AE3AC6BF34}" type="presParOf" srcId="{BF7B0FAC-D8BC-4DE1-A6DB-DDB85144F819}" destId="{3D40EEFC-D035-411A-A74D-5C89F4DBCA24}" srcOrd="0" destOrd="0" presId="urn:microsoft.com/office/officeart/2005/8/layout/orgChart1"/>
    <dgm:cxn modelId="{33635A96-56CB-4289-B8A2-A7C83BAD8408}" type="presParOf" srcId="{BF7B0FAC-D8BC-4DE1-A6DB-DDB85144F819}" destId="{064761A9-30E2-4220-8209-1DDAC256FFE6}" srcOrd="1" destOrd="0" presId="urn:microsoft.com/office/officeart/2005/8/layout/orgChart1"/>
    <dgm:cxn modelId="{7A2905D1-F4C6-4A0A-A588-D43F6603D14E}" type="presParOf" srcId="{B7EDA647-B514-49EC-9921-ED40A929FF31}" destId="{E2D03AF8-D931-455D-9591-0ED5DE192EAC}" srcOrd="1" destOrd="0" presId="urn:microsoft.com/office/officeart/2005/8/layout/orgChart1"/>
    <dgm:cxn modelId="{98D47BD3-D6D2-496E-B85A-C387387E55FE}" type="presParOf" srcId="{E2D03AF8-D931-455D-9591-0ED5DE192EAC}" destId="{F8271B7B-ECC5-4E9D-AA6E-BFCA5C683356}" srcOrd="0" destOrd="0" presId="urn:microsoft.com/office/officeart/2005/8/layout/orgChart1"/>
    <dgm:cxn modelId="{CABD91E8-8694-4764-8435-EFF61342A7D8}" type="presParOf" srcId="{E2D03AF8-D931-455D-9591-0ED5DE192EAC}" destId="{1DE883BF-5886-45E8-9570-488C8A458509}" srcOrd="1" destOrd="0" presId="urn:microsoft.com/office/officeart/2005/8/layout/orgChart1"/>
    <dgm:cxn modelId="{EDEE918F-0577-4ACE-BC01-66C4ED8E871D}" type="presParOf" srcId="{1DE883BF-5886-45E8-9570-488C8A458509}" destId="{31402580-D1D3-4B09-9529-C51935809DB4}" srcOrd="0" destOrd="0" presId="urn:microsoft.com/office/officeart/2005/8/layout/orgChart1"/>
    <dgm:cxn modelId="{39FB1EE7-5F6B-4C0D-8C50-613EC596B575}" type="presParOf" srcId="{31402580-D1D3-4B09-9529-C51935809DB4}" destId="{5FB5A452-D928-43DA-881A-DE39914FF9F7}" srcOrd="0" destOrd="0" presId="urn:microsoft.com/office/officeart/2005/8/layout/orgChart1"/>
    <dgm:cxn modelId="{91C577C9-02A1-4F27-852C-FCBF4C74DF19}" type="presParOf" srcId="{31402580-D1D3-4B09-9529-C51935809DB4}" destId="{93CF7D55-9455-40AB-9712-4359C8D83A34}" srcOrd="1" destOrd="0" presId="urn:microsoft.com/office/officeart/2005/8/layout/orgChart1"/>
    <dgm:cxn modelId="{70C4859E-4B3A-4E6A-944C-551D4310D3CA}" type="presParOf" srcId="{1DE883BF-5886-45E8-9570-488C8A458509}" destId="{21439F38-5BA3-4CC4-A216-43F5D959AE94}" srcOrd="1" destOrd="0" presId="urn:microsoft.com/office/officeart/2005/8/layout/orgChart1"/>
    <dgm:cxn modelId="{410804E1-BAC6-4001-B7CD-71DA6EBD9517}" type="presParOf" srcId="{1DE883BF-5886-45E8-9570-488C8A458509}" destId="{6640B874-58AE-4799-A550-384A5FE5B96C}" srcOrd="2" destOrd="0" presId="urn:microsoft.com/office/officeart/2005/8/layout/orgChart1"/>
    <dgm:cxn modelId="{2F9B2D85-B8B8-41FE-9C1C-61C5788C0EE7}" type="presParOf" srcId="{B7EDA647-B514-49EC-9921-ED40A929FF31}" destId="{527CF23A-6601-4A4D-99DC-80C37FA12F9D}" srcOrd="2" destOrd="0" presId="urn:microsoft.com/office/officeart/2005/8/layout/orgChart1"/>
    <dgm:cxn modelId="{B5A9B253-28B9-4DD5-A56A-E016E3F6DD63}" type="presParOf" srcId="{BE57A09B-797B-4E73-A02B-AF80C09CE614}" destId="{AFB890DF-9D37-4EC4-8C77-50FAF0EE5413}" srcOrd="2" destOrd="0" presId="urn:microsoft.com/office/officeart/2005/8/layout/orgChart1"/>
    <dgm:cxn modelId="{5F37CBD5-8B02-4099-B71D-B40FD110F2AD}" type="presParOf" srcId="{C51ABBE2-35FB-4615-94DA-2E6F4F23A760}" destId="{EF958FE9-4665-464D-B00C-EC0E1A8F6389}" srcOrd="2" destOrd="0" presId="urn:microsoft.com/office/officeart/2005/8/layout/orgChart1"/>
    <dgm:cxn modelId="{D17D091F-9F20-4C16-93B9-EE7408133E12}" type="presParOf" srcId="{EF958FE9-4665-464D-B00C-EC0E1A8F6389}" destId="{6D87BE12-9AFD-4418-AEBE-1B655943468E}" srcOrd="0" destOrd="0" presId="urn:microsoft.com/office/officeart/2005/8/layout/orgChart1"/>
    <dgm:cxn modelId="{B4E51EEB-C830-499D-AC31-37293418CC62}" type="presParOf" srcId="{EF958FE9-4665-464D-B00C-EC0E1A8F6389}" destId="{DB496497-B5D8-4D77-8AD2-809926AF42EA}" srcOrd="1" destOrd="0" presId="urn:microsoft.com/office/officeart/2005/8/layout/orgChart1"/>
    <dgm:cxn modelId="{FCB5F2C0-6A16-443F-A742-A1931EB9B6F3}" type="presParOf" srcId="{DB496497-B5D8-4D77-8AD2-809926AF42EA}" destId="{7EF54D57-84EF-4EB4-B0F6-7D62149AE0BF}" srcOrd="0" destOrd="0" presId="urn:microsoft.com/office/officeart/2005/8/layout/orgChart1"/>
    <dgm:cxn modelId="{951658AA-C47A-4C58-B03E-BE358A5720D4}" type="presParOf" srcId="{7EF54D57-84EF-4EB4-B0F6-7D62149AE0BF}" destId="{E754B441-E7FC-442D-9353-0BD4D0C568F0}" srcOrd="0" destOrd="0" presId="urn:microsoft.com/office/officeart/2005/8/layout/orgChart1"/>
    <dgm:cxn modelId="{74A621D4-CA49-4992-BFB2-9182FB1E171F}" type="presParOf" srcId="{7EF54D57-84EF-4EB4-B0F6-7D62149AE0BF}" destId="{F33C7768-04C7-4CF5-8465-EED795E584A9}" srcOrd="1" destOrd="0" presId="urn:microsoft.com/office/officeart/2005/8/layout/orgChart1"/>
    <dgm:cxn modelId="{FE436B60-A94C-4B69-A8B8-922A8E9202E8}" type="presParOf" srcId="{DB496497-B5D8-4D77-8AD2-809926AF42EA}" destId="{497D3A7A-5F56-4180-A7A3-A9F5D8BA3D67}" srcOrd="1" destOrd="0" presId="urn:microsoft.com/office/officeart/2005/8/layout/orgChart1"/>
    <dgm:cxn modelId="{1922186F-60CD-402A-95BA-A15FCCB5946A}" type="presParOf" srcId="{497D3A7A-5F56-4180-A7A3-A9F5D8BA3D67}" destId="{4E00CDD7-5734-42B9-9FF0-36EE605060D5}" srcOrd="0" destOrd="0" presId="urn:microsoft.com/office/officeart/2005/8/layout/orgChart1"/>
    <dgm:cxn modelId="{A31A144A-06EF-420C-BA49-982370C1C996}" type="presParOf" srcId="{497D3A7A-5F56-4180-A7A3-A9F5D8BA3D67}" destId="{EE3AFD2E-187F-4304-9DB7-5F670D297916}" srcOrd="1" destOrd="0" presId="urn:microsoft.com/office/officeart/2005/8/layout/orgChart1"/>
    <dgm:cxn modelId="{5C6597C9-972F-4D96-8DB7-8367BF10D577}" type="presParOf" srcId="{EE3AFD2E-187F-4304-9DB7-5F670D297916}" destId="{44264239-D959-41CF-83E2-E32EAF61E789}" srcOrd="0" destOrd="0" presId="urn:microsoft.com/office/officeart/2005/8/layout/orgChart1"/>
    <dgm:cxn modelId="{8FB7E7BF-7302-469F-BFE7-A056C0FA4BD5}" type="presParOf" srcId="{44264239-D959-41CF-83E2-E32EAF61E789}" destId="{C28BA881-D45B-4F3A-A329-AD0E9F8C31FA}" srcOrd="0" destOrd="0" presId="urn:microsoft.com/office/officeart/2005/8/layout/orgChart1"/>
    <dgm:cxn modelId="{D907A9A7-2C60-4CB2-87D4-07619B923351}" type="presParOf" srcId="{44264239-D959-41CF-83E2-E32EAF61E789}" destId="{E5F9B3F9-43D1-4FA8-BA10-2D18E024CA5F}" srcOrd="1" destOrd="0" presId="urn:microsoft.com/office/officeart/2005/8/layout/orgChart1"/>
    <dgm:cxn modelId="{9DE60B87-D0AE-4D6B-BC14-01EE1AC0E200}" type="presParOf" srcId="{EE3AFD2E-187F-4304-9DB7-5F670D297916}" destId="{EA815B41-7554-4E8A-8199-CEF5AF49E15F}" srcOrd="1" destOrd="0" presId="urn:microsoft.com/office/officeart/2005/8/layout/orgChart1"/>
    <dgm:cxn modelId="{7353A77D-D7A1-425E-81CD-B469818489EA}" type="presParOf" srcId="{EE3AFD2E-187F-4304-9DB7-5F670D297916}" destId="{717AE594-032E-4C56-9122-9C396C6D56D4}" srcOrd="2" destOrd="0" presId="urn:microsoft.com/office/officeart/2005/8/layout/orgChart1"/>
    <dgm:cxn modelId="{D5B71241-3850-4C2B-B094-723960CAEB22}" type="presParOf" srcId="{DB496497-B5D8-4D77-8AD2-809926AF42EA}" destId="{FAB1FA13-99FF-45F1-A3CF-C6D5E172E25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0E8A50-1F5C-4BA0-B03B-90393230F9FD}" type="doc">
      <dgm:prSet loTypeId="urn:microsoft.com/office/officeart/2005/8/layout/cycle1" loCatId="cycle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5E053C17-5C5E-4076-82ED-DF7EE1A25771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Loss of Fisheries revenue, reduced  GDP</a:t>
          </a:r>
          <a:r>
            <a:rPr lang="en-US" sz="1800" b="1" dirty="0">
              <a:solidFill>
                <a:sysClr val="windowText" lastClr="000000"/>
              </a:solidFill>
            </a:rPr>
            <a:t>.	</a:t>
          </a:r>
        </a:p>
      </dgm:t>
    </dgm:pt>
    <dgm:pt modelId="{E8C9678E-F90E-4EA3-BBFB-B3271D19542D}" type="parTrans" cxnId="{73456C06-A11F-4BA3-9566-D285A495207A}">
      <dgm:prSet/>
      <dgm:spPr/>
      <dgm:t>
        <a:bodyPr/>
        <a:lstStyle/>
        <a:p>
          <a:pPr algn="ctr"/>
          <a:endParaRPr lang="en-US"/>
        </a:p>
      </dgm:t>
    </dgm:pt>
    <dgm:pt modelId="{F5532C68-F50E-46B1-8314-BEE86E4C650E}" type="sibTrans" cxnId="{73456C06-A11F-4BA3-9566-D285A495207A}">
      <dgm:prSet/>
      <dgm:spPr/>
      <dgm:t>
        <a:bodyPr/>
        <a:lstStyle/>
        <a:p>
          <a:pPr algn="ctr"/>
          <a:endParaRPr lang="en-US"/>
        </a:p>
      </dgm:t>
    </dgm:pt>
    <dgm:pt modelId="{58003AFD-E6A7-4ADC-BE4E-C2E7B1B4D8C9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Reduced food availability, increases local costs</a:t>
          </a:r>
        </a:p>
      </dgm:t>
    </dgm:pt>
    <dgm:pt modelId="{28E0883D-F7DD-4EBC-A726-0835B1971278}" type="parTrans" cxnId="{EA36E617-D62E-4314-B3F3-B390002DFFE8}">
      <dgm:prSet/>
      <dgm:spPr/>
      <dgm:t>
        <a:bodyPr/>
        <a:lstStyle/>
        <a:p>
          <a:pPr algn="ctr"/>
          <a:endParaRPr lang="en-US"/>
        </a:p>
      </dgm:t>
    </dgm:pt>
    <dgm:pt modelId="{D12089ED-B14C-48C1-981D-D836FFC4E8AC}" type="sibTrans" cxnId="{EA36E617-D62E-4314-B3F3-B390002DFFE8}">
      <dgm:prSet/>
      <dgm:spPr/>
      <dgm:t>
        <a:bodyPr/>
        <a:lstStyle/>
        <a:p>
          <a:pPr algn="ctr"/>
          <a:endParaRPr lang="en-US"/>
        </a:p>
      </dgm:t>
    </dgm:pt>
    <dgm:pt modelId="{69308E03-8B4D-4FEF-A038-1CFF05B45415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Civil unrest, instability, increases in anti-social community </a:t>
          </a:r>
          <a:r>
            <a:rPr lang="en-US" sz="2000" b="1" dirty="0" smtClean="0">
              <a:solidFill>
                <a:sysClr val="windowText" lastClr="000000"/>
              </a:solidFill>
            </a:rPr>
            <a:t>behavior </a:t>
          </a:r>
          <a:endParaRPr lang="en-US" sz="2000" b="1" dirty="0">
            <a:solidFill>
              <a:sysClr val="windowText" lastClr="000000"/>
            </a:solidFill>
          </a:endParaRPr>
        </a:p>
      </dgm:t>
    </dgm:pt>
    <dgm:pt modelId="{B97EDB85-7869-4E75-A4A6-0E7C62330E89}" type="parTrans" cxnId="{037C96BD-3880-44DF-9ACE-F8353ADF0360}">
      <dgm:prSet/>
      <dgm:spPr/>
      <dgm:t>
        <a:bodyPr/>
        <a:lstStyle/>
        <a:p>
          <a:pPr algn="ctr"/>
          <a:endParaRPr lang="en-US"/>
        </a:p>
      </dgm:t>
    </dgm:pt>
    <dgm:pt modelId="{2C837E76-53B3-492C-8C9F-9417A98ECEDA}" type="sibTrans" cxnId="{037C96BD-3880-44DF-9ACE-F8353ADF0360}">
      <dgm:prSet/>
      <dgm:spPr/>
      <dgm:t>
        <a:bodyPr/>
        <a:lstStyle/>
        <a:p>
          <a:pPr algn="ctr"/>
          <a:endParaRPr lang="en-US"/>
        </a:p>
      </dgm:t>
    </dgm:pt>
    <dgm:pt modelId="{80CB900C-A96D-4A66-9BA4-DA20E5CABD9B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Regional Instability &amp; Organised Crime entry</a:t>
          </a:r>
        </a:p>
      </dgm:t>
    </dgm:pt>
    <dgm:pt modelId="{DD0614AD-89F3-40D9-9027-B266739BD94E}" type="parTrans" cxnId="{BB8D7905-DCAE-4397-B422-3AC82F85AA4D}">
      <dgm:prSet/>
      <dgm:spPr/>
      <dgm:t>
        <a:bodyPr/>
        <a:lstStyle/>
        <a:p>
          <a:pPr algn="ctr"/>
          <a:endParaRPr lang="en-US"/>
        </a:p>
      </dgm:t>
    </dgm:pt>
    <dgm:pt modelId="{30DF68A0-E935-49B8-9651-8993F8E322B3}" type="sibTrans" cxnId="{BB8D7905-DCAE-4397-B422-3AC82F85AA4D}">
      <dgm:prSet/>
      <dgm:spPr/>
      <dgm:t>
        <a:bodyPr/>
        <a:lstStyle/>
        <a:p>
          <a:pPr algn="ctr"/>
          <a:endParaRPr lang="en-US"/>
        </a:p>
      </dgm:t>
    </dgm:pt>
    <dgm:pt modelId="{6D6723A4-735F-46CE-AA71-6B0BDC43E272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Pacific Ocean overfished &amp; depleted Fish stocks</a:t>
          </a:r>
        </a:p>
      </dgm:t>
    </dgm:pt>
    <dgm:pt modelId="{0D4C2C68-B906-4D22-A361-02CBFD7145F5}" type="parTrans" cxnId="{DD5327E9-47BD-4E71-B32B-0134AF806419}">
      <dgm:prSet/>
      <dgm:spPr/>
      <dgm:t>
        <a:bodyPr/>
        <a:lstStyle/>
        <a:p>
          <a:pPr algn="ctr"/>
          <a:endParaRPr lang="en-US"/>
        </a:p>
      </dgm:t>
    </dgm:pt>
    <dgm:pt modelId="{1B7BB11B-1E6B-46DC-B236-AC5252C2D6CF}" type="sibTrans" cxnId="{DD5327E9-47BD-4E71-B32B-0134AF806419}">
      <dgm:prSet/>
      <dgm:spPr/>
      <dgm:t>
        <a:bodyPr/>
        <a:lstStyle/>
        <a:p>
          <a:pPr algn="ctr"/>
          <a:endParaRPr lang="en-US"/>
        </a:p>
      </dgm:t>
    </dgm:pt>
    <dgm:pt modelId="{93FD4D0C-2C18-46B7-ADEE-F9E3F00AE1E7}">
      <dgm:prSet phldrT="[Text]" custT="1"/>
      <dgm:spPr/>
      <dgm:t>
        <a:bodyPr/>
        <a:lstStyle/>
        <a:p>
          <a:pPr algn="ctr"/>
          <a:r>
            <a:rPr lang="en-US" sz="2000" b="1">
              <a:solidFill>
                <a:sysClr val="windowText" lastClr="000000"/>
              </a:solidFill>
            </a:rPr>
            <a:t>Increase of Australian  &amp;  N.Z foreign aid</a:t>
          </a:r>
        </a:p>
      </dgm:t>
    </dgm:pt>
    <dgm:pt modelId="{9CEE2038-3F88-405C-BC10-2434557D3290}" type="parTrans" cxnId="{41A0CE1D-E9F2-4DA6-B82B-5B0D8D9EEC8F}">
      <dgm:prSet/>
      <dgm:spPr/>
      <dgm:t>
        <a:bodyPr/>
        <a:lstStyle/>
        <a:p>
          <a:pPr algn="ctr"/>
          <a:endParaRPr lang="en-US"/>
        </a:p>
      </dgm:t>
    </dgm:pt>
    <dgm:pt modelId="{3ADDED30-CDA2-405A-9865-AA86B0F4BA1F}" type="sibTrans" cxnId="{41A0CE1D-E9F2-4DA6-B82B-5B0D8D9EEC8F}">
      <dgm:prSet/>
      <dgm:spPr/>
      <dgm:t>
        <a:bodyPr/>
        <a:lstStyle/>
        <a:p>
          <a:pPr algn="ctr"/>
          <a:endParaRPr lang="en-US"/>
        </a:p>
      </dgm:t>
    </dgm:pt>
    <dgm:pt modelId="{6E1D6D33-2019-48DC-A52E-AB69409F8ED7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Increase of foreign fishing vessels in South West Pacific </a:t>
          </a:r>
        </a:p>
      </dgm:t>
    </dgm:pt>
    <dgm:pt modelId="{ED02EEA1-C95F-4772-AFB9-675837A63A6F}" type="parTrans" cxnId="{50F2D7B1-6171-405E-83B7-B03A06710ED5}">
      <dgm:prSet/>
      <dgm:spPr/>
      <dgm:t>
        <a:bodyPr/>
        <a:lstStyle/>
        <a:p>
          <a:pPr algn="ctr"/>
          <a:endParaRPr lang="en-US"/>
        </a:p>
      </dgm:t>
    </dgm:pt>
    <dgm:pt modelId="{315EFA85-71F1-4070-8E7E-CB18C446F096}" type="sibTrans" cxnId="{50F2D7B1-6171-405E-83B7-B03A06710ED5}">
      <dgm:prSet/>
      <dgm:spPr/>
      <dgm:t>
        <a:bodyPr/>
        <a:lstStyle/>
        <a:p>
          <a:pPr algn="ctr"/>
          <a:endParaRPr lang="en-US"/>
        </a:p>
      </dgm:t>
    </dgm:pt>
    <dgm:pt modelId="{19BFF594-4C1B-4915-A2BB-C9EDC888961A}">
      <dgm:prSet phldrT="[Text]" custT="1"/>
      <dgm:spPr/>
      <dgm:t>
        <a:bodyPr/>
        <a:lstStyle/>
        <a:p>
          <a:pPr algn="ctr"/>
          <a:r>
            <a:rPr lang="en-US" sz="2000" b="1" dirty="0">
              <a:solidFill>
                <a:sysClr val="windowText" lastClr="000000"/>
              </a:solidFill>
            </a:rPr>
            <a:t>Increase of Maritime Security risks and enforcement  costs </a:t>
          </a:r>
        </a:p>
      </dgm:t>
    </dgm:pt>
    <dgm:pt modelId="{A0A096A3-C819-415E-B4F4-2D291253B9CB}" type="parTrans" cxnId="{6B48F2C7-260E-4240-BABE-FE02E5AA021B}">
      <dgm:prSet/>
      <dgm:spPr/>
      <dgm:t>
        <a:bodyPr/>
        <a:lstStyle/>
        <a:p>
          <a:pPr algn="ctr"/>
          <a:endParaRPr lang="en-US"/>
        </a:p>
      </dgm:t>
    </dgm:pt>
    <dgm:pt modelId="{A9731F8C-5FD3-431F-B900-E83B867B78AA}" type="sibTrans" cxnId="{6B48F2C7-260E-4240-BABE-FE02E5AA021B}">
      <dgm:prSet/>
      <dgm:spPr/>
      <dgm:t>
        <a:bodyPr/>
        <a:lstStyle/>
        <a:p>
          <a:pPr algn="ctr"/>
          <a:endParaRPr lang="en-US"/>
        </a:p>
      </dgm:t>
    </dgm:pt>
    <dgm:pt modelId="{77FBF017-0514-42B4-B032-E08879B856FC}" type="pres">
      <dgm:prSet presAssocID="{CD0E8A50-1F5C-4BA0-B03B-90393230F9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62A9831-B1F2-4AC5-B954-CDB667FA06CE}" type="pres">
      <dgm:prSet presAssocID="{5E053C17-5C5E-4076-82ED-DF7EE1A25771}" presName="dummy" presStyleCnt="0"/>
      <dgm:spPr/>
      <dgm:t>
        <a:bodyPr/>
        <a:lstStyle/>
        <a:p>
          <a:endParaRPr lang="en-AU"/>
        </a:p>
      </dgm:t>
    </dgm:pt>
    <dgm:pt modelId="{A7CF0A9C-546F-49CE-9A54-FEADEB9D2132}" type="pres">
      <dgm:prSet presAssocID="{5E053C17-5C5E-4076-82ED-DF7EE1A25771}" presName="node" presStyleLbl="revTx" presStyleIdx="0" presStyleCnt="8" custScaleX="164198" custScaleY="84871" custRadScaleRad="104626" custRadScaleInc="103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50B1D3-55CA-4F5A-80CB-2F7B1C3E21CA}" type="pres">
      <dgm:prSet presAssocID="{F5532C68-F50E-46B1-8314-BEE86E4C650E}" presName="sibTrans" presStyleLbl="node1" presStyleIdx="0" presStyleCnt="8" custAng="207290" custScaleX="112734" custLinFactNeighborX="1816" custLinFactNeighborY="-1398"/>
      <dgm:spPr/>
      <dgm:t>
        <a:bodyPr/>
        <a:lstStyle/>
        <a:p>
          <a:endParaRPr lang="en-US"/>
        </a:p>
      </dgm:t>
    </dgm:pt>
    <dgm:pt modelId="{80C726D6-D2CE-49BD-9F93-100E4CA9ECDC}" type="pres">
      <dgm:prSet presAssocID="{58003AFD-E6A7-4ADC-BE4E-C2E7B1B4D8C9}" presName="dummy" presStyleCnt="0"/>
      <dgm:spPr/>
      <dgm:t>
        <a:bodyPr/>
        <a:lstStyle/>
        <a:p>
          <a:endParaRPr lang="en-AU"/>
        </a:p>
      </dgm:t>
    </dgm:pt>
    <dgm:pt modelId="{8A7E5A3F-6D14-4094-85D9-DAADCAB4E7D0}" type="pres">
      <dgm:prSet presAssocID="{58003AFD-E6A7-4ADC-BE4E-C2E7B1B4D8C9}" presName="node" presStyleLbl="revTx" presStyleIdx="1" presStyleCnt="8" custScaleX="148829" custScaleY="111303" custRadScaleRad="104537" custRadScaleInc="1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96C2A-69DF-41B0-8D15-744247384EC0}" type="pres">
      <dgm:prSet presAssocID="{D12089ED-B14C-48C1-981D-D836FFC4E8AC}" presName="sibTrans" presStyleLbl="node1" presStyleIdx="1" presStyleCnt="8" custScaleX="101672" custLinFactNeighborX="1514" custLinFactNeighborY="-1148"/>
      <dgm:spPr/>
      <dgm:t>
        <a:bodyPr/>
        <a:lstStyle/>
        <a:p>
          <a:endParaRPr lang="en-US"/>
        </a:p>
      </dgm:t>
    </dgm:pt>
    <dgm:pt modelId="{E5A97B4D-816D-4BEE-A674-21A7F49AF893}" type="pres">
      <dgm:prSet presAssocID="{69308E03-8B4D-4FEF-A038-1CFF05B45415}" presName="dummy" presStyleCnt="0"/>
      <dgm:spPr/>
      <dgm:t>
        <a:bodyPr/>
        <a:lstStyle/>
        <a:p>
          <a:endParaRPr lang="en-AU"/>
        </a:p>
      </dgm:t>
    </dgm:pt>
    <dgm:pt modelId="{1918BD2F-88A5-44E2-806C-53DA7D482BE3}" type="pres">
      <dgm:prSet presAssocID="{69308E03-8B4D-4FEF-A038-1CFF05B45415}" presName="node" presStyleLbl="revTx" presStyleIdx="2" presStyleCnt="8" custScaleX="185309" custScaleY="94970" custRadScaleRad="105030" custRadScaleInc="-665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BABAEF-28AF-4927-893F-1CDBEB25C1B4}" type="pres">
      <dgm:prSet presAssocID="{2C837E76-53B3-492C-8C9F-9417A98ECEDA}" presName="sibTrans" presStyleLbl="node1" presStyleIdx="2" presStyleCnt="8" custLinFactNeighborX="4114" custLinFactNeighborY="1524"/>
      <dgm:spPr/>
      <dgm:t>
        <a:bodyPr/>
        <a:lstStyle/>
        <a:p>
          <a:endParaRPr lang="en-US"/>
        </a:p>
      </dgm:t>
    </dgm:pt>
    <dgm:pt modelId="{49E42CC3-5980-4958-915E-9BD938ED4346}" type="pres">
      <dgm:prSet presAssocID="{80CB900C-A96D-4A66-9BA4-DA20E5CABD9B}" presName="dummy" presStyleCnt="0"/>
      <dgm:spPr/>
      <dgm:t>
        <a:bodyPr/>
        <a:lstStyle/>
        <a:p>
          <a:endParaRPr lang="en-AU"/>
        </a:p>
      </dgm:t>
    </dgm:pt>
    <dgm:pt modelId="{22E69C6A-9868-4DE1-BA53-5858C0912CAF}" type="pres">
      <dgm:prSet presAssocID="{80CB900C-A96D-4A66-9BA4-DA20E5CABD9B}" presName="node" presStyleLbl="revTx" presStyleIdx="3" presStyleCnt="8" custScaleX="125411" custScaleY="86346" custRadScaleRad="96473" custRadScaleInc="-129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7C6078-DC31-4F77-B8A1-734B82A3479D}" type="pres">
      <dgm:prSet presAssocID="{30DF68A0-E935-49B8-9651-8993F8E322B3}" presName="sibTrans" presStyleLbl="node1" presStyleIdx="3" presStyleCnt="8" custLinFactNeighborX="212" custLinFactNeighborY="-1716"/>
      <dgm:spPr/>
      <dgm:t>
        <a:bodyPr/>
        <a:lstStyle/>
        <a:p>
          <a:endParaRPr lang="en-US"/>
        </a:p>
      </dgm:t>
    </dgm:pt>
    <dgm:pt modelId="{08AB03B2-E17F-47F5-B3FE-A0F5C7B53942}" type="pres">
      <dgm:prSet presAssocID="{93FD4D0C-2C18-46B7-ADEE-F9E3F00AE1E7}" presName="dummy" presStyleCnt="0"/>
      <dgm:spPr/>
      <dgm:t>
        <a:bodyPr/>
        <a:lstStyle/>
        <a:p>
          <a:endParaRPr lang="en-AU"/>
        </a:p>
      </dgm:t>
    </dgm:pt>
    <dgm:pt modelId="{51F6B7E8-1DB5-444A-A1A2-3E0B508218D1}" type="pres">
      <dgm:prSet presAssocID="{93FD4D0C-2C18-46B7-ADEE-F9E3F00AE1E7}" presName="node" presStyleLbl="revTx" presStyleIdx="4" presStyleCnt="8" custRadScaleRad="98828" custRadScaleInc="319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30B3CE-DD1C-4683-A88D-38A5C25B9D24}" type="pres">
      <dgm:prSet presAssocID="{3ADDED30-CDA2-405A-9865-AA86B0F4BA1F}" presName="sibTrans" presStyleLbl="node1" presStyleIdx="4" presStyleCnt="8" custLinFactNeighborX="-2177" custLinFactNeighborY="533"/>
      <dgm:spPr/>
      <dgm:t>
        <a:bodyPr/>
        <a:lstStyle/>
        <a:p>
          <a:endParaRPr lang="en-US"/>
        </a:p>
      </dgm:t>
    </dgm:pt>
    <dgm:pt modelId="{F1F1F513-30F6-46A1-AEA7-ABF23B206682}" type="pres">
      <dgm:prSet presAssocID="{6E1D6D33-2019-48DC-A52E-AB69409F8ED7}" presName="dummy" presStyleCnt="0"/>
      <dgm:spPr/>
      <dgm:t>
        <a:bodyPr/>
        <a:lstStyle/>
        <a:p>
          <a:endParaRPr lang="en-AU"/>
        </a:p>
      </dgm:t>
    </dgm:pt>
    <dgm:pt modelId="{025FC4E0-4E27-4C72-A7A7-D22753CA96A8}" type="pres">
      <dgm:prSet presAssocID="{6E1D6D33-2019-48DC-A52E-AB69409F8ED7}" presName="node" presStyleLbl="revTx" presStyleIdx="5" presStyleCnt="8" custScaleX="209649" custScaleY="103944" custRadScaleRad="106642" custRadScaleInc="-146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5765C-E296-4ECD-B0EE-CD5AAC9C33B1}" type="pres">
      <dgm:prSet presAssocID="{315EFA85-71F1-4070-8E7E-CB18C446F096}" presName="sibTrans" presStyleLbl="node1" presStyleIdx="5" presStyleCnt="8" custScaleX="108645" custLinFactNeighborX="1008" custLinFactNeighborY="-1947"/>
      <dgm:spPr/>
      <dgm:t>
        <a:bodyPr/>
        <a:lstStyle/>
        <a:p>
          <a:endParaRPr lang="en-US"/>
        </a:p>
      </dgm:t>
    </dgm:pt>
    <dgm:pt modelId="{2F96120A-8ACE-48B4-B43C-6E8337081A00}" type="pres">
      <dgm:prSet presAssocID="{19BFF594-4C1B-4915-A2BB-C9EDC888961A}" presName="dummy" presStyleCnt="0"/>
      <dgm:spPr/>
      <dgm:t>
        <a:bodyPr/>
        <a:lstStyle/>
        <a:p>
          <a:endParaRPr lang="en-AU"/>
        </a:p>
      </dgm:t>
    </dgm:pt>
    <dgm:pt modelId="{7FA048E3-D056-4076-BEF1-2BAC97A2D5DE}" type="pres">
      <dgm:prSet presAssocID="{19BFF594-4C1B-4915-A2BB-C9EDC888961A}" presName="node" presStyleLbl="revTx" presStyleIdx="6" presStyleCnt="8" custScaleX="174866" custRadScaleRad="107768" custRadScaleInc="2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A0D53D-9E32-4FA8-9AD1-D32270D34A2C}" type="pres">
      <dgm:prSet presAssocID="{A9731F8C-5FD3-431F-B900-E83B867B78AA}" presName="sibTrans" presStyleLbl="node1" presStyleIdx="6" presStyleCnt="8" custLinFactNeighborX="-5829" custLinFactNeighborY="-2473"/>
      <dgm:spPr/>
      <dgm:t>
        <a:bodyPr/>
        <a:lstStyle/>
        <a:p>
          <a:endParaRPr lang="en-US"/>
        </a:p>
      </dgm:t>
    </dgm:pt>
    <dgm:pt modelId="{C5894C9E-AFCB-46CD-93F4-3C59185F32E5}" type="pres">
      <dgm:prSet presAssocID="{6D6723A4-735F-46CE-AA71-6B0BDC43E272}" presName="dummy" presStyleCnt="0"/>
      <dgm:spPr/>
      <dgm:t>
        <a:bodyPr/>
        <a:lstStyle/>
        <a:p>
          <a:endParaRPr lang="en-AU"/>
        </a:p>
      </dgm:t>
    </dgm:pt>
    <dgm:pt modelId="{3C9F0282-6A6B-4785-9406-4C7445983E26}" type="pres">
      <dgm:prSet presAssocID="{6D6723A4-735F-46CE-AA71-6B0BDC43E272}" presName="node" presStyleLbl="revTx" presStyleIdx="7" presStyleCnt="8" custScaleX="120701" custRadScaleRad="100586" custRadScaleInc="-4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BA91BB-A095-464E-B023-BF5AF4EA5AB5}" type="pres">
      <dgm:prSet presAssocID="{1B7BB11B-1E6B-46DC-B236-AC5252C2D6CF}" presName="sibTrans" presStyleLbl="node1" presStyleIdx="7" presStyleCnt="8" custAng="0" custLinFactNeighborX="1192" custLinFactNeighborY="2144"/>
      <dgm:spPr/>
      <dgm:t>
        <a:bodyPr/>
        <a:lstStyle/>
        <a:p>
          <a:endParaRPr lang="en-US"/>
        </a:p>
      </dgm:t>
    </dgm:pt>
  </dgm:ptLst>
  <dgm:cxnLst>
    <dgm:cxn modelId="{41A0CE1D-E9F2-4DA6-B82B-5B0D8D9EEC8F}" srcId="{CD0E8A50-1F5C-4BA0-B03B-90393230F9FD}" destId="{93FD4D0C-2C18-46B7-ADEE-F9E3F00AE1E7}" srcOrd="4" destOrd="0" parTransId="{9CEE2038-3F88-405C-BC10-2434557D3290}" sibTransId="{3ADDED30-CDA2-405A-9865-AA86B0F4BA1F}"/>
    <dgm:cxn modelId="{EA36E617-D62E-4314-B3F3-B390002DFFE8}" srcId="{CD0E8A50-1F5C-4BA0-B03B-90393230F9FD}" destId="{58003AFD-E6A7-4ADC-BE4E-C2E7B1B4D8C9}" srcOrd="1" destOrd="0" parTransId="{28E0883D-F7DD-4EBC-A726-0835B1971278}" sibTransId="{D12089ED-B14C-48C1-981D-D836FFC4E8AC}"/>
    <dgm:cxn modelId="{BB8D7905-DCAE-4397-B422-3AC82F85AA4D}" srcId="{CD0E8A50-1F5C-4BA0-B03B-90393230F9FD}" destId="{80CB900C-A96D-4A66-9BA4-DA20E5CABD9B}" srcOrd="3" destOrd="0" parTransId="{DD0614AD-89F3-40D9-9027-B266739BD94E}" sibTransId="{30DF68A0-E935-49B8-9651-8993F8E322B3}"/>
    <dgm:cxn modelId="{7D1EADD1-824F-4629-8AA5-5DA7FCDFD8D6}" type="presOf" srcId="{80CB900C-A96D-4A66-9BA4-DA20E5CABD9B}" destId="{22E69C6A-9868-4DE1-BA53-5858C0912CAF}" srcOrd="0" destOrd="0" presId="urn:microsoft.com/office/officeart/2005/8/layout/cycle1"/>
    <dgm:cxn modelId="{2C65E3AF-5164-4432-B66D-03C04CF53B99}" type="presOf" srcId="{D12089ED-B14C-48C1-981D-D836FFC4E8AC}" destId="{FE196C2A-69DF-41B0-8D15-744247384EC0}" srcOrd="0" destOrd="0" presId="urn:microsoft.com/office/officeart/2005/8/layout/cycle1"/>
    <dgm:cxn modelId="{037C96BD-3880-44DF-9ACE-F8353ADF0360}" srcId="{CD0E8A50-1F5C-4BA0-B03B-90393230F9FD}" destId="{69308E03-8B4D-4FEF-A038-1CFF05B45415}" srcOrd="2" destOrd="0" parTransId="{B97EDB85-7869-4E75-A4A6-0E7C62330E89}" sibTransId="{2C837E76-53B3-492C-8C9F-9417A98ECEDA}"/>
    <dgm:cxn modelId="{35570748-8BF0-451B-82E9-42273002255F}" type="presOf" srcId="{5E053C17-5C5E-4076-82ED-DF7EE1A25771}" destId="{A7CF0A9C-546F-49CE-9A54-FEADEB9D2132}" srcOrd="0" destOrd="0" presId="urn:microsoft.com/office/officeart/2005/8/layout/cycle1"/>
    <dgm:cxn modelId="{D9649B41-596C-42A5-91D8-C85A62DE83EB}" type="presOf" srcId="{CD0E8A50-1F5C-4BA0-B03B-90393230F9FD}" destId="{77FBF017-0514-42B4-B032-E08879B856FC}" srcOrd="0" destOrd="0" presId="urn:microsoft.com/office/officeart/2005/8/layout/cycle1"/>
    <dgm:cxn modelId="{50F2D7B1-6171-405E-83B7-B03A06710ED5}" srcId="{CD0E8A50-1F5C-4BA0-B03B-90393230F9FD}" destId="{6E1D6D33-2019-48DC-A52E-AB69409F8ED7}" srcOrd="5" destOrd="0" parTransId="{ED02EEA1-C95F-4772-AFB9-675837A63A6F}" sibTransId="{315EFA85-71F1-4070-8E7E-CB18C446F096}"/>
    <dgm:cxn modelId="{DF02A597-E2BB-4B00-8B3D-08670E2E64C9}" type="presOf" srcId="{6E1D6D33-2019-48DC-A52E-AB69409F8ED7}" destId="{025FC4E0-4E27-4C72-A7A7-D22753CA96A8}" srcOrd="0" destOrd="0" presId="urn:microsoft.com/office/officeart/2005/8/layout/cycle1"/>
    <dgm:cxn modelId="{73456C06-A11F-4BA3-9566-D285A495207A}" srcId="{CD0E8A50-1F5C-4BA0-B03B-90393230F9FD}" destId="{5E053C17-5C5E-4076-82ED-DF7EE1A25771}" srcOrd="0" destOrd="0" parTransId="{E8C9678E-F90E-4EA3-BBFB-B3271D19542D}" sibTransId="{F5532C68-F50E-46B1-8314-BEE86E4C650E}"/>
    <dgm:cxn modelId="{DB482B1B-A561-4D6C-BE72-2EFE46032295}" type="presOf" srcId="{3ADDED30-CDA2-405A-9865-AA86B0F4BA1F}" destId="{E430B3CE-DD1C-4683-A88D-38A5C25B9D24}" srcOrd="0" destOrd="0" presId="urn:microsoft.com/office/officeart/2005/8/layout/cycle1"/>
    <dgm:cxn modelId="{050205E7-165E-4D97-8DDD-7B9040D11B4D}" type="presOf" srcId="{F5532C68-F50E-46B1-8314-BEE86E4C650E}" destId="{1550B1D3-55CA-4F5A-80CB-2F7B1C3E21CA}" srcOrd="0" destOrd="0" presId="urn:microsoft.com/office/officeart/2005/8/layout/cycle1"/>
    <dgm:cxn modelId="{4635F109-7372-4C1A-8C43-37743FC942A8}" type="presOf" srcId="{6D6723A4-735F-46CE-AA71-6B0BDC43E272}" destId="{3C9F0282-6A6B-4785-9406-4C7445983E26}" srcOrd="0" destOrd="0" presId="urn:microsoft.com/office/officeart/2005/8/layout/cycle1"/>
    <dgm:cxn modelId="{428C8054-080F-4486-BB52-2F1CAB891E62}" type="presOf" srcId="{69308E03-8B4D-4FEF-A038-1CFF05B45415}" destId="{1918BD2F-88A5-44E2-806C-53DA7D482BE3}" srcOrd="0" destOrd="0" presId="urn:microsoft.com/office/officeart/2005/8/layout/cycle1"/>
    <dgm:cxn modelId="{503A2A67-14F7-4907-A18A-C5A896009CAF}" type="presOf" srcId="{19BFF594-4C1B-4915-A2BB-C9EDC888961A}" destId="{7FA048E3-D056-4076-BEF1-2BAC97A2D5DE}" srcOrd="0" destOrd="0" presId="urn:microsoft.com/office/officeart/2005/8/layout/cycle1"/>
    <dgm:cxn modelId="{5A5D29F3-AC47-4C7C-85EA-995D07F299E6}" type="presOf" srcId="{58003AFD-E6A7-4ADC-BE4E-C2E7B1B4D8C9}" destId="{8A7E5A3F-6D14-4094-85D9-DAADCAB4E7D0}" srcOrd="0" destOrd="0" presId="urn:microsoft.com/office/officeart/2005/8/layout/cycle1"/>
    <dgm:cxn modelId="{9B8C1214-270F-479A-9A66-35B587729D5F}" type="presOf" srcId="{2C837E76-53B3-492C-8C9F-9417A98ECEDA}" destId="{09BABAEF-28AF-4927-893F-1CDBEB25C1B4}" srcOrd="0" destOrd="0" presId="urn:microsoft.com/office/officeart/2005/8/layout/cycle1"/>
    <dgm:cxn modelId="{5AAEE31E-F602-43F4-AA19-5544B00C70C4}" type="presOf" srcId="{1B7BB11B-1E6B-46DC-B236-AC5252C2D6CF}" destId="{0ABA91BB-A095-464E-B023-BF5AF4EA5AB5}" srcOrd="0" destOrd="0" presId="urn:microsoft.com/office/officeart/2005/8/layout/cycle1"/>
    <dgm:cxn modelId="{44947D14-32F2-4610-84CF-9EF2E52F7128}" type="presOf" srcId="{93FD4D0C-2C18-46B7-ADEE-F9E3F00AE1E7}" destId="{51F6B7E8-1DB5-444A-A1A2-3E0B508218D1}" srcOrd="0" destOrd="0" presId="urn:microsoft.com/office/officeart/2005/8/layout/cycle1"/>
    <dgm:cxn modelId="{6B48F2C7-260E-4240-BABE-FE02E5AA021B}" srcId="{CD0E8A50-1F5C-4BA0-B03B-90393230F9FD}" destId="{19BFF594-4C1B-4915-A2BB-C9EDC888961A}" srcOrd="6" destOrd="0" parTransId="{A0A096A3-C819-415E-B4F4-2D291253B9CB}" sibTransId="{A9731F8C-5FD3-431F-B900-E83B867B78AA}"/>
    <dgm:cxn modelId="{10E23249-E18B-4527-A0FF-1B3A50F3B597}" type="presOf" srcId="{30DF68A0-E935-49B8-9651-8993F8E322B3}" destId="{6B7C6078-DC31-4F77-B8A1-734B82A3479D}" srcOrd="0" destOrd="0" presId="urn:microsoft.com/office/officeart/2005/8/layout/cycle1"/>
    <dgm:cxn modelId="{5C4FFBAC-A8DD-4F5E-9D53-AAE4E3AB2570}" type="presOf" srcId="{A9731F8C-5FD3-431F-B900-E83B867B78AA}" destId="{E4A0D53D-9E32-4FA8-9AD1-D32270D34A2C}" srcOrd="0" destOrd="0" presId="urn:microsoft.com/office/officeart/2005/8/layout/cycle1"/>
    <dgm:cxn modelId="{DD5327E9-47BD-4E71-B32B-0134AF806419}" srcId="{CD0E8A50-1F5C-4BA0-B03B-90393230F9FD}" destId="{6D6723A4-735F-46CE-AA71-6B0BDC43E272}" srcOrd="7" destOrd="0" parTransId="{0D4C2C68-B906-4D22-A361-02CBFD7145F5}" sibTransId="{1B7BB11B-1E6B-46DC-B236-AC5252C2D6CF}"/>
    <dgm:cxn modelId="{56F642A6-2E81-4B7E-B2BE-919FEC0F06F0}" type="presOf" srcId="{315EFA85-71F1-4070-8E7E-CB18C446F096}" destId="{40C5765C-E296-4ECD-B0EE-CD5AAC9C33B1}" srcOrd="0" destOrd="0" presId="urn:microsoft.com/office/officeart/2005/8/layout/cycle1"/>
    <dgm:cxn modelId="{B9CD42F7-E0EF-415B-B2FD-1B9FF0A770F1}" type="presParOf" srcId="{77FBF017-0514-42B4-B032-E08879B856FC}" destId="{A62A9831-B1F2-4AC5-B954-CDB667FA06CE}" srcOrd="0" destOrd="0" presId="urn:microsoft.com/office/officeart/2005/8/layout/cycle1"/>
    <dgm:cxn modelId="{2FF81406-8E40-4155-BA4E-E3959055C4D3}" type="presParOf" srcId="{77FBF017-0514-42B4-B032-E08879B856FC}" destId="{A7CF0A9C-546F-49CE-9A54-FEADEB9D2132}" srcOrd="1" destOrd="0" presId="urn:microsoft.com/office/officeart/2005/8/layout/cycle1"/>
    <dgm:cxn modelId="{93DB6E3B-9517-4DA5-95C2-C01BB8751941}" type="presParOf" srcId="{77FBF017-0514-42B4-B032-E08879B856FC}" destId="{1550B1D3-55CA-4F5A-80CB-2F7B1C3E21CA}" srcOrd="2" destOrd="0" presId="urn:microsoft.com/office/officeart/2005/8/layout/cycle1"/>
    <dgm:cxn modelId="{6D53A7F4-B6EE-4D1D-A460-1DDB65538AC6}" type="presParOf" srcId="{77FBF017-0514-42B4-B032-E08879B856FC}" destId="{80C726D6-D2CE-49BD-9F93-100E4CA9ECDC}" srcOrd="3" destOrd="0" presId="urn:microsoft.com/office/officeart/2005/8/layout/cycle1"/>
    <dgm:cxn modelId="{55598EA3-2A4D-47AB-B648-203732837C5F}" type="presParOf" srcId="{77FBF017-0514-42B4-B032-E08879B856FC}" destId="{8A7E5A3F-6D14-4094-85D9-DAADCAB4E7D0}" srcOrd="4" destOrd="0" presId="urn:microsoft.com/office/officeart/2005/8/layout/cycle1"/>
    <dgm:cxn modelId="{067B9895-8DE4-46CA-A586-D9D881FF1630}" type="presParOf" srcId="{77FBF017-0514-42B4-B032-E08879B856FC}" destId="{FE196C2A-69DF-41B0-8D15-744247384EC0}" srcOrd="5" destOrd="0" presId="urn:microsoft.com/office/officeart/2005/8/layout/cycle1"/>
    <dgm:cxn modelId="{D69D2B63-4C6D-44E5-BA85-F96668ABECF2}" type="presParOf" srcId="{77FBF017-0514-42B4-B032-E08879B856FC}" destId="{E5A97B4D-816D-4BEE-A674-21A7F49AF893}" srcOrd="6" destOrd="0" presId="urn:microsoft.com/office/officeart/2005/8/layout/cycle1"/>
    <dgm:cxn modelId="{D26E6935-15C7-47D8-8A08-8F6CD1DD3852}" type="presParOf" srcId="{77FBF017-0514-42B4-B032-E08879B856FC}" destId="{1918BD2F-88A5-44E2-806C-53DA7D482BE3}" srcOrd="7" destOrd="0" presId="urn:microsoft.com/office/officeart/2005/8/layout/cycle1"/>
    <dgm:cxn modelId="{02B773E9-96EB-487D-9A7D-15A80625806D}" type="presParOf" srcId="{77FBF017-0514-42B4-B032-E08879B856FC}" destId="{09BABAEF-28AF-4927-893F-1CDBEB25C1B4}" srcOrd="8" destOrd="0" presId="urn:microsoft.com/office/officeart/2005/8/layout/cycle1"/>
    <dgm:cxn modelId="{73D288FC-702E-411F-91F1-5979726030EC}" type="presParOf" srcId="{77FBF017-0514-42B4-B032-E08879B856FC}" destId="{49E42CC3-5980-4958-915E-9BD938ED4346}" srcOrd="9" destOrd="0" presId="urn:microsoft.com/office/officeart/2005/8/layout/cycle1"/>
    <dgm:cxn modelId="{0ADEA612-46EC-45D3-8664-9E0CC2271AAF}" type="presParOf" srcId="{77FBF017-0514-42B4-B032-E08879B856FC}" destId="{22E69C6A-9868-4DE1-BA53-5858C0912CAF}" srcOrd="10" destOrd="0" presId="urn:microsoft.com/office/officeart/2005/8/layout/cycle1"/>
    <dgm:cxn modelId="{FBACA444-FC7B-45C0-85C5-9CB13910EC31}" type="presParOf" srcId="{77FBF017-0514-42B4-B032-E08879B856FC}" destId="{6B7C6078-DC31-4F77-B8A1-734B82A3479D}" srcOrd="11" destOrd="0" presId="urn:microsoft.com/office/officeart/2005/8/layout/cycle1"/>
    <dgm:cxn modelId="{1E9940D2-1918-448B-A02A-094ED6697563}" type="presParOf" srcId="{77FBF017-0514-42B4-B032-E08879B856FC}" destId="{08AB03B2-E17F-47F5-B3FE-A0F5C7B53942}" srcOrd="12" destOrd="0" presId="urn:microsoft.com/office/officeart/2005/8/layout/cycle1"/>
    <dgm:cxn modelId="{0CD45E13-F85A-4A3D-B3C6-56EA3F63782E}" type="presParOf" srcId="{77FBF017-0514-42B4-B032-E08879B856FC}" destId="{51F6B7E8-1DB5-444A-A1A2-3E0B508218D1}" srcOrd="13" destOrd="0" presId="urn:microsoft.com/office/officeart/2005/8/layout/cycle1"/>
    <dgm:cxn modelId="{3E1FA30D-3F7E-43C6-86F8-8E3919FBEC73}" type="presParOf" srcId="{77FBF017-0514-42B4-B032-E08879B856FC}" destId="{E430B3CE-DD1C-4683-A88D-38A5C25B9D24}" srcOrd="14" destOrd="0" presId="urn:microsoft.com/office/officeart/2005/8/layout/cycle1"/>
    <dgm:cxn modelId="{4709256F-E9FF-44D5-B11C-0A538314198B}" type="presParOf" srcId="{77FBF017-0514-42B4-B032-E08879B856FC}" destId="{F1F1F513-30F6-46A1-AEA7-ABF23B206682}" srcOrd="15" destOrd="0" presId="urn:microsoft.com/office/officeart/2005/8/layout/cycle1"/>
    <dgm:cxn modelId="{7902A5A0-DE0C-4795-BE9F-EFCA84EE33BF}" type="presParOf" srcId="{77FBF017-0514-42B4-B032-E08879B856FC}" destId="{025FC4E0-4E27-4C72-A7A7-D22753CA96A8}" srcOrd="16" destOrd="0" presId="urn:microsoft.com/office/officeart/2005/8/layout/cycle1"/>
    <dgm:cxn modelId="{FF6D8BBE-272E-4376-8727-42966A494A6B}" type="presParOf" srcId="{77FBF017-0514-42B4-B032-E08879B856FC}" destId="{40C5765C-E296-4ECD-B0EE-CD5AAC9C33B1}" srcOrd="17" destOrd="0" presId="urn:microsoft.com/office/officeart/2005/8/layout/cycle1"/>
    <dgm:cxn modelId="{01438CDB-D13B-4807-9925-7D06C69324A0}" type="presParOf" srcId="{77FBF017-0514-42B4-B032-E08879B856FC}" destId="{2F96120A-8ACE-48B4-B43C-6E8337081A00}" srcOrd="18" destOrd="0" presId="urn:microsoft.com/office/officeart/2005/8/layout/cycle1"/>
    <dgm:cxn modelId="{D9386766-16F2-4317-B382-4FD998BFFF74}" type="presParOf" srcId="{77FBF017-0514-42B4-B032-E08879B856FC}" destId="{7FA048E3-D056-4076-BEF1-2BAC97A2D5DE}" srcOrd="19" destOrd="0" presId="urn:microsoft.com/office/officeart/2005/8/layout/cycle1"/>
    <dgm:cxn modelId="{B9C15FA3-330E-4EB9-BE5B-05D1A91096B2}" type="presParOf" srcId="{77FBF017-0514-42B4-B032-E08879B856FC}" destId="{E4A0D53D-9E32-4FA8-9AD1-D32270D34A2C}" srcOrd="20" destOrd="0" presId="urn:microsoft.com/office/officeart/2005/8/layout/cycle1"/>
    <dgm:cxn modelId="{E7445381-75A5-4EA0-8A09-BA79957C64F0}" type="presParOf" srcId="{77FBF017-0514-42B4-B032-E08879B856FC}" destId="{C5894C9E-AFCB-46CD-93F4-3C59185F32E5}" srcOrd="21" destOrd="0" presId="urn:microsoft.com/office/officeart/2005/8/layout/cycle1"/>
    <dgm:cxn modelId="{4F9404DF-3862-4CA7-82BB-6DFFD5DDE682}" type="presParOf" srcId="{77FBF017-0514-42B4-B032-E08879B856FC}" destId="{3C9F0282-6A6B-4785-9406-4C7445983E26}" srcOrd="22" destOrd="0" presId="urn:microsoft.com/office/officeart/2005/8/layout/cycle1"/>
    <dgm:cxn modelId="{BAD9CCF1-B09F-477C-BE01-6547991082FE}" type="presParOf" srcId="{77FBF017-0514-42B4-B032-E08879B856FC}" destId="{0ABA91BB-A095-464E-B023-BF5AF4EA5AB5}" srcOrd="23" destOrd="0" presId="urn:microsoft.com/office/officeart/2005/8/layout/cycle1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0302B6-8F84-4642-AC66-E1D2256E917A}">
      <dsp:nvSpPr>
        <dsp:cNvPr id="0" name=""/>
        <dsp:cNvSpPr/>
      </dsp:nvSpPr>
      <dsp:spPr>
        <a:xfrm>
          <a:off x="1846077" y="-26643"/>
          <a:ext cx="4537445" cy="4537445"/>
        </a:xfrm>
        <a:prstGeom prst="circularArrow">
          <a:avLst>
            <a:gd name="adj1" fmla="val 5544"/>
            <a:gd name="adj2" fmla="val 330680"/>
            <a:gd name="adj3" fmla="val 13766065"/>
            <a:gd name="adj4" fmla="val 1739196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5C9B1C-D45B-425F-881E-73BFAED89C72}">
      <dsp:nvSpPr>
        <dsp:cNvPr id="0" name=""/>
        <dsp:cNvSpPr/>
      </dsp:nvSpPr>
      <dsp:spPr>
        <a:xfrm>
          <a:off x="3047925" y="2388"/>
          <a:ext cx="2133748" cy="10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Flag State of Vessel</a:t>
          </a:r>
          <a:r>
            <a:rPr lang="en-AU" sz="1000" kern="1200" dirty="0"/>
            <a:t>	</a:t>
          </a:r>
        </a:p>
      </dsp:txBody>
      <dsp:txXfrm>
        <a:off x="3100005" y="54468"/>
        <a:ext cx="2029588" cy="962714"/>
      </dsp:txXfrm>
    </dsp:sp>
    <dsp:sp modelId="{3A5DF0CD-03B2-473A-B45F-E7AA684B43AE}">
      <dsp:nvSpPr>
        <dsp:cNvPr id="0" name=""/>
        <dsp:cNvSpPr/>
      </dsp:nvSpPr>
      <dsp:spPr>
        <a:xfrm>
          <a:off x="4914706" y="1338788"/>
          <a:ext cx="2133748" cy="10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Nationality of Vessel's Master</a:t>
          </a:r>
        </a:p>
      </dsp:txBody>
      <dsp:txXfrm>
        <a:off x="4966786" y="1390868"/>
        <a:ext cx="2029588" cy="962714"/>
      </dsp:txXfrm>
    </dsp:sp>
    <dsp:sp modelId="{1FBC3734-79DB-4EFA-ACE7-5E74B37B4A8B}">
      <dsp:nvSpPr>
        <dsp:cNvPr id="0" name=""/>
        <dsp:cNvSpPr/>
      </dsp:nvSpPr>
      <dsp:spPr>
        <a:xfrm>
          <a:off x="4185257" y="3502736"/>
          <a:ext cx="2133748" cy="10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Vessel Owner</a:t>
          </a:r>
        </a:p>
      </dsp:txBody>
      <dsp:txXfrm>
        <a:off x="4237337" y="3554816"/>
        <a:ext cx="2029588" cy="962714"/>
      </dsp:txXfrm>
    </dsp:sp>
    <dsp:sp modelId="{3D6B67CE-1BC7-406C-9948-C04117A6E97A}">
      <dsp:nvSpPr>
        <dsp:cNvPr id="0" name=""/>
        <dsp:cNvSpPr/>
      </dsp:nvSpPr>
      <dsp:spPr>
        <a:xfrm>
          <a:off x="1910593" y="3502736"/>
          <a:ext cx="2133748" cy="10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Multi National Crew</a:t>
          </a:r>
        </a:p>
      </dsp:txBody>
      <dsp:txXfrm>
        <a:off x="1962673" y="3554816"/>
        <a:ext cx="2029588" cy="962714"/>
      </dsp:txXfrm>
    </dsp:sp>
    <dsp:sp modelId="{D6AFA336-437F-417A-8E26-A6A85B40AB7A}">
      <dsp:nvSpPr>
        <dsp:cNvPr id="0" name=""/>
        <dsp:cNvSpPr/>
      </dsp:nvSpPr>
      <dsp:spPr>
        <a:xfrm>
          <a:off x="1207683" y="1339402"/>
          <a:ext cx="2133748" cy="1066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800" kern="1200" dirty="0"/>
            <a:t>Multi Jurisdictional operations</a:t>
          </a:r>
        </a:p>
      </dsp:txBody>
      <dsp:txXfrm>
        <a:off x="1259763" y="1391482"/>
        <a:ext cx="2029588" cy="962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9D81E-63B3-4C48-A073-E703F613D61C}" type="datetimeFigureOut">
              <a:rPr lang="en-AU" smtClean="0"/>
              <a:t>23/04/2015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700B4-3197-41D6-B569-8B6CB87FEA4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62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C9DED-C6DC-4047-ACEA-759DE9459DA3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9615AB-37CF-496C-9483-8FF1E3B0BF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4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15AB-37CF-496C-9483-8FF1E3B0BFA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 i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15AB-37CF-496C-9483-8FF1E3B0BFA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 smtClean="0">
              <a:latin typeface="Arial" pitchFamily="34" charset="0"/>
            </a:endParaRPr>
          </a:p>
          <a:p>
            <a:endParaRPr lang="en-AU" dirty="0" smtClean="0">
              <a:latin typeface="Arial" pitchFamily="34" charset="0"/>
            </a:endParaRPr>
          </a:p>
          <a:p>
            <a:endParaRPr lang="en-AU" dirty="0" smtClean="0">
              <a:latin typeface="Arial" pitchFamily="34" charset="0"/>
            </a:endParaRPr>
          </a:p>
          <a:p>
            <a:endParaRPr lang="en-AU" dirty="0" smtClean="0">
              <a:latin typeface="Arial" pitchFamily="34" charset="0"/>
            </a:endParaRPr>
          </a:p>
          <a:p>
            <a:endParaRPr lang="en-AU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6720DDD-4EDA-4386-976E-AA9E669D8906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15AB-37CF-496C-9483-8FF1E3B0BFA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4DD354-BB02-430A-8A8D-FB3478DB3C4B}" type="slidenum">
              <a:rPr lang="en-AU" smtClean="0"/>
              <a:pPr/>
              <a:t>4</a:t>
            </a:fld>
            <a:endParaRPr lang="en-A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AU" sz="1200" i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15AB-37CF-496C-9483-8FF1E3B0BFA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91AEF-4AB6-4AC3-9BD1-9AAD10169BBF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91AEF-4AB6-4AC3-9BD1-9AAD10169BBF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13A95-3F5B-4B48-80C9-1B799421380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9615AB-37CF-496C-9483-8FF1E3B0BFAB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17FC3BD-790C-40EF-953D-7FBCF31FFBF9}" type="datetimeFigureOut">
              <a:rPr lang="en-US" smtClean="0"/>
              <a:pPr/>
              <a:t>4/23/2015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39D7255-FBA9-4187-AD47-2516EB9A3B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hyperlink" Target="http://www.ccamlr.org/sites/drupal.ccamlr.org/files/styles/large/public/vessels/77688-octopus-i-port.jpg?itok=rED6AzrQ" TargetMode="External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ccamlr.org/sites/drupal.ccamlr.org/files/styles/large/public/vessels/76164-dorita-port.jpg?itok=zvkA00rB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Admiralty Court </a:t>
            </a:r>
            <a:endParaRPr lang="en-US" dirty="0"/>
          </a:p>
        </p:txBody>
      </p:sp>
      <p:pic>
        <p:nvPicPr>
          <p:cNvPr id="1026" name="Picture 2" descr="C:\Users\Joe\Pictures\Iphone\IMG_24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1148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Maritime Law Enforcement and High Sea Challenges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86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</a:rPr>
              <a:t>NSW Police Inspector Joe McNulty</a:t>
            </a:r>
          </a:p>
          <a:p>
            <a:r>
              <a:rPr lang="en-AU" sz="2400" b="1" dirty="0" smtClean="0">
                <a:solidFill>
                  <a:schemeClr val="bg1"/>
                </a:solidFill>
              </a:rPr>
              <a:t>Admiralty Court Sydney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:\Marine Area Command\McNulty\WCPFC Nemesis patrol\PSW\Police boarding Hoshin mar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AU" b="1" dirty="0" smtClean="0"/>
              <a:t>Summary </a:t>
            </a:r>
            <a:endParaRPr lang="en-A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57188" y="71438"/>
            <a:ext cx="8329612" cy="714375"/>
          </a:xfrm>
        </p:spPr>
        <p:txBody>
          <a:bodyPr>
            <a:noAutofit/>
          </a:bodyPr>
          <a:lstStyle/>
          <a:p>
            <a:pPr algn="ctr"/>
            <a:r>
              <a:rPr lang="en-AU" sz="2400" b="1" dirty="0" smtClean="0"/>
              <a:t>Global</a:t>
            </a:r>
            <a:r>
              <a:rPr lang="en-AU" sz="2800" b="1" dirty="0" smtClean="0"/>
              <a:t> Maritime Law Enforcement</a:t>
            </a:r>
            <a:br>
              <a:rPr lang="en-AU" sz="2800" b="1" dirty="0" smtClean="0"/>
            </a:br>
            <a:r>
              <a:rPr lang="en-AU" sz="2800" b="1" dirty="0" smtClean="0"/>
              <a:t> Environmental Crime Challenges</a:t>
            </a:r>
          </a:p>
        </p:txBody>
      </p:sp>
      <p:pic>
        <p:nvPicPr>
          <p:cNvPr id="21507" name="Picture 2" descr="http://www.ccamlr.org/sites/drupal.ccamlr.org/files/styles/medium/public/vessels/82841-berber-stern.jpg?itok=S44rfRK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53000"/>
            <a:ext cx="2490788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ccamlr.org/sites/drupal.ccamlr.org/files/styles/medium/public/vessels/81534-berber-port.jpg?itok=8D-pdnk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852738"/>
            <a:ext cx="14859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8" descr="http://www.ccamlr.org/sites/drupal.ccamlr.org/files/styles/medium/public/vessels/77688-pion-stern.jpg?itok=s8F_hhH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838200"/>
            <a:ext cx="3019425" cy="201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0" descr="http://www.ccamlr.org/sites/drupal.ccamlr.org/files/styles/medium/public/vessels/77687-pion-starboard.jpg?itok=t0CB8gm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6470" y="838200"/>
            <a:ext cx="2585968" cy="194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12" descr="http://www.ccamlr.org/sites/drupal.ccamlr.org/files/styles/medium/public/vessels/77686-bird-starboard.jpg?itok=w-VlUwm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2838450"/>
            <a:ext cx="2746375" cy="205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4" descr="http://www.ccamlr.org/sites/drupal.ccamlr.org/files/styles/medium/public/vessels/77681-ulyses-starboard.jpg?itok=ZyZP-RJC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91200" y="4648200"/>
            <a:ext cx="3025775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6" descr="http://www.ccamlr.org/sites/drupal.ccamlr.org/files/styles/medium/public/vessels/76154-piscis-port.jpg?itok=f2zfMM6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3200" y="838200"/>
            <a:ext cx="2622550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4" name="Picture 20" descr="http://www.ccamlr.org/sites/drupal.ccamlr.org/files/styles/medium/public/vessels/79641-snake-starboard.jpg?itok=L8mHxKg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1200" y="2971800"/>
            <a:ext cx="303053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5" name="Picture 2" descr="http://www.ccamlr.org/sites/drupal.ccamlr.org/files/styles/medium/public/vessels/77688-octopus-i-port.jpg?itok=1dFyX4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7483647" y="0"/>
            <a:ext cx="1781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Picture 4" descr="http://www.ccamlr.org/sites/drupal.ccamlr.org/files/styles/medium/public/vessels/77688-octopus-i-port.jpg?itok=1dFyX4IF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147483647" y="0"/>
            <a:ext cx="1781175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2" descr="77688-octopus-i-port.jpg"/>
          <p:cNvPicPr>
            <a:picLocks noChangeAspect="1"/>
          </p:cNvPicPr>
          <p:nvPr/>
        </p:nvPicPr>
        <p:blipFill>
          <a:blip r:embed="rId12" cstate="print"/>
          <a:srcRect b="59091"/>
          <a:stretch>
            <a:fillRect/>
          </a:stretch>
        </p:blipFill>
        <p:spPr bwMode="auto">
          <a:xfrm>
            <a:off x="2667000" y="5106068"/>
            <a:ext cx="2919412" cy="1472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19400" y="152400"/>
            <a:ext cx="5410200" cy="566738"/>
          </a:xfrm>
        </p:spPr>
        <p:txBody>
          <a:bodyPr>
            <a:noAutofit/>
          </a:bodyPr>
          <a:lstStyle/>
          <a:p>
            <a:r>
              <a:rPr lang="en-AU" sz="3600" dirty="0" smtClean="0">
                <a:solidFill>
                  <a:schemeClr val="tx1"/>
                </a:solidFill>
              </a:rPr>
              <a:t>IUU Fishing Vessels 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www.ccamlr.org/sites/drupal.ccamlr.org/files/styles/medium/public/vessels/76164-dorita-port.jpg?itok=hG5-YKl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27575" y="-26008013"/>
            <a:ext cx="2095500" cy="1571625"/>
          </a:xfrm>
          <a:prstGeom prst="rect">
            <a:avLst/>
          </a:prstGeom>
          <a:noFill/>
        </p:spPr>
      </p:pic>
      <p:pic>
        <p:nvPicPr>
          <p:cNvPr id="12" name="Picture 11" descr="76164-dorita-por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609600"/>
            <a:ext cx="2095500" cy="157162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438400" y="1219200"/>
            <a:ext cx="11674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“</a:t>
            </a:r>
            <a:r>
              <a:rPr lang="en-AU" sz="2400" dirty="0" err="1" smtClean="0"/>
              <a:t>Dorito</a:t>
            </a:r>
            <a:r>
              <a:rPr lang="en-AU" dirty="0" smtClean="0"/>
              <a:t>”</a:t>
            </a:r>
          </a:p>
          <a:p>
            <a:r>
              <a:rPr lang="en-AU" dirty="0" smtClean="0"/>
              <a:t>Uruguay</a:t>
            </a:r>
            <a:endParaRPr lang="en-US" dirty="0"/>
          </a:p>
        </p:txBody>
      </p:sp>
      <p:pic>
        <p:nvPicPr>
          <p:cNvPr id="19" name="Picture 18" descr="77652-thule-starbo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733800"/>
            <a:ext cx="2095500" cy="12858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514600" y="3886200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“Thule”</a:t>
            </a:r>
          </a:p>
          <a:p>
            <a:r>
              <a:rPr lang="en-AU" dirty="0" smtClean="0"/>
              <a:t>Equatorial Guinea</a:t>
            </a:r>
          </a:p>
        </p:txBody>
      </p:sp>
      <p:pic>
        <p:nvPicPr>
          <p:cNvPr id="21" name="Picture 20" descr="77668-corvus-po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28600" y="2286000"/>
            <a:ext cx="2095500" cy="139065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4600" y="2667000"/>
            <a:ext cx="137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</a:t>
            </a:r>
            <a:r>
              <a:rPr lang="en-AU" sz="2400" dirty="0" err="1" smtClean="0"/>
              <a:t>Corvus</a:t>
            </a:r>
            <a:r>
              <a:rPr lang="en-AU" dirty="0" smtClean="0"/>
              <a:t>”</a:t>
            </a:r>
          </a:p>
          <a:p>
            <a:r>
              <a:rPr lang="en-AU" dirty="0" smtClean="0"/>
              <a:t>Panama</a:t>
            </a:r>
            <a:endParaRPr lang="en-US" dirty="0"/>
          </a:p>
        </p:txBody>
      </p:sp>
      <p:pic>
        <p:nvPicPr>
          <p:cNvPr id="23" name="Picture 22" descr="77668-galaxy-ster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8600" y="5181600"/>
            <a:ext cx="2095500" cy="139065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514600" y="5715000"/>
            <a:ext cx="129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“Galaxy”</a:t>
            </a:r>
          </a:p>
          <a:p>
            <a:r>
              <a:rPr lang="en-AU" dirty="0" smtClean="0"/>
              <a:t>Panama</a:t>
            </a:r>
            <a:endParaRPr lang="en-US" dirty="0"/>
          </a:p>
        </p:txBody>
      </p:sp>
      <p:pic>
        <p:nvPicPr>
          <p:cNvPr id="25" name="Picture 24" descr="77669-sima-qian-baru-22-starboar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8200" y="762000"/>
            <a:ext cx="2095500" cy="139065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705600" y="990600"/>
            <a:ext cx="2438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‘</a:t>
            </a:r>
            <a:r>
              <a:rPr lang="en-AU" sz="2200" dirty="0" err="1" smtClean="0"/>
              <a:t>Sima</a:t>
            </a:r>
            <a:r>
              <a:rPr lang="en-AU" sz="2200" dirty="0" smtClean="0"/>
              <a:t> </a:t>
            </a:r>
            <a:r>
              <a:rPr lang="en-AU" sz="2200" dirty="0" err="1" smtClean="0"/>
              <a:t>Qian</a:t>
            </a:r>
            <a:r>
              <a:rPr lang="en-AU" sz="2200" dirty="0" smtClean="0"/>
              <a:t> </a:t>
            </a:r>
            <a:r>
              <a:rPr lang="en-AU" sz="2200" dirty="0" err="1" smtClean="0"/>
              <a:t>Baru</a:t>
            </a:r>
            <a:r>
              <a:rPr lang="en-AU" sz="2200" dirty="0" smtClean="0"/>
              <a:t> 22’</a:t>
            </a:r>
          </a:p>
          <a:p>
            <a:r>
              <a:rPr lang="en-AU" sz="2400" dirty="0" smtClean="0"/>
              <a:t> </a:t>
            </a:r>
            <a:r>
              <a:rPr lang="en-AU" dirty="0" smtClean="0"/>
              <a:t>Korea, South</a:t>
            </a:r>
            <a:endParaRPr lang="en-US" dirty="0"/>
          </a:p>
        </p:txBody>
      </p:sp>
      <p:pic>
        <p:nvPicPr>
          <p:cNvPr id="29" name="Picture 28" descr="79023-huang-he-22-ster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48200" y="2286000"/>
            <a:ext cx="2095500" cy="1400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6934200" y="2438400"/>
            <a:ext cx="2209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“Huang He 22”</a:t>
            </a:r>
          </a:p>
          <a:p>
            <a:r>
              <a:rPr lang="en-AU" dirty="0" smtClean="0"/>
              <a:t>Tanzania</a:t>
            </a:r>
            <a:endParaRPr lang="en-US" dirty="0"/>
          </a:p>
        </p:txBody>
      </p:sp>
      <p:pic>
        <p:nvPicPr>
          <p:cNvPr id="32" name="Picture 31" descr="80085-chang-bai-starboar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48200" y="3810000"/>
            <a:ext cx="2095500" cy="1381125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7086600" y="4038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“</a:t>
            </a:r>
            <a:r>
              <a:rPr lang="en-AU" sz="2400" dirty="0" smtClean="0"/>
              <a:t>Chang </a:t>
            </a:r>
            <a:r>
              <a:rPr lang="en-AU" sz="2400" dirty="0" err="1" smtClean="0"/>
              <a:t>Bai</a:t>
            </a:r>
            <a:r>
              <a:rPr lang="en-AU" sz="2400" dirty="0" smtClean="0"/>
              <a:t>’</a:t>
            </a:r>
          </a:p>
          <a:p>
            <a:r>
              <a:rPr lang="en-AU" dirty="0" smtClean="0"/>
              <a:t>Stateless</a:t>
            </a:r>
          </a:p>
          <a:p>
            <a:endParaRPr lang="en-US" dirty="0"/>
          </a:p>
        </p:txBody>
      </p:sp>
      <p:pic>
        <p:nvPicPr>
          <p:cNvPr id="34" name="Picture 33" descr="85952-kunlun-port_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8200" y="5257800"/>
            <a:ext cx="2095500" cy="140017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7162800" y="5562600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“Kunlun” </a:t>
            </a:r>
            <a:r>
              <a:rPr lang="en-AU" dirty="0" smtClean="0"/>
              <a:t>Equatorial Guinea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4" descr="P10000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677750"/>
            <a:ext cx="2971800" cy="218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\\police.nsw.gov.au\users\SpcG\n25245\My Pictures\Taiwanese FFV\DSC007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927600"/>
            <a:ext cx="2895600" cy="1930400"/>
          </a:xfrm>
          <a:prstGeom prst="rect">
            <a:avLst/>
          </a:prstGeom>
          <a:noFill/>
        </p:spPr>
      </p:pic>
      <p:pic>
        <p:nvPicPr>
          <p:cNvPr id="12" name="Content Placeholder 3"/>
          <p:cNvPicPr>
            <a:picLocks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276600"/>
            <a:ext cx="480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410200" y="1066800"/>
            <a:ext cx="3505200" cy="579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2007 to 2010 European Maritime Analysis on 40 operations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 sea. The maritime ops seized a total of 52,3 tons of cocaine.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62.5% of all detections were on yachts </a:t>
            </a:r>
            <a:r>
              <a:rPr lang="en-US" sz="2000" dirty="0" err="1" smtClean="0"/>
              <a:t>vs</a:t>
            </a:r>
            <a:r>
              <a:rPr lang="en-US" sz="2000" dirty="0" smtClean="0"/>
              <a:t> 20% on fishing vessels.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/>
              <a:t>44% of cocaine quantity were on fishing vessels </a:t>
            </a:r>
            <a:r>
              <a:rPr lang="en-US" sz="2000" dirty="0" err="1" smtClean="0"/>
              <a:t>vs</a:t>
            </a:r>
            <a:r>
              <a:rPr lang="en-US" sz="2000" dirty="0" smtClean="0"/>
              <a:t> 27% on yachts.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 descr="P:\Marine Area Command\McNulty\WCPFC Nemesis patrol\PSW\DSC_02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15000"/>
            <a:ext cx="1707445" cy="1143000"/>
          </a:xfrm>
          <a:prstGeom prst="rect">
            <a:avLst/>
          </a:prstGeom>
          <a:noFill/>
        </p:spPr>
      </p:pic>
      <p:pic>
        <p:nvPicPr>
          <p:cNvPr id="11" name="Picture 10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0"/>
            <a:ext cx="480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8" cstate="print"/>
          <a:srcRect t="8455"/>
          <a:stretch>
            <a:fillRect/>
          </a:stretch>
        </p:blipFill>
        <p:spPr bwMode="auto">
          <a:xfrm>
            <a:off x="0" y="1752600"/>
            <a:ext cx="1676400" cy="1621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257800" y="2286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Cocaine Seizures.</a:t>
            </a:r>
            <a:endParaRPr lang="en-A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:\Marine Area Command\McNulty\My Pictures\AFMA\111933_09011155ZNOV11_DSC_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3124200"/>
            <a:ext cx="4800600" cy="3733800"/>
          </a:xfrm>
        </p:spPr>
        <p:txBody>
          <a:bodyPr>
            <a:noAutofit/>
          </a:bodyPr>
          <a:lstStyle/>
          <a:p>
            <a:pPr lvl="0"/>
            <a:r>
              <a:rPr lang="en-AU" sz="2000" b="1" dirty="0"/>
              <a:t>Transfer of illegal fish catches.</a:t>
            </a:r>
          </a:p>
          <a:p>
            <a:pPr lvl="0"/>
            <a:r>
              <a:rPr lang="en-AU" sz="2000" b="1" dirty="0"/>
              <a:t>Movement of narcotics, </a:t>
            </a:r>
          </a:p>
          <a:p>
            <a:pPr lvl="0"/>
            <a:r>
              <a:rPr lang="en-AU" sz="2000" b="1" dirty="0"/>
              <a:t>Transfer of weapons and firearms,</a:t>
            </a:r>
          </a:p>
          <a:p>
            <a:pPr lvl="0"/>
            <a:r>
              <a:rPr lang="en-AU" sz="2000" b="1" dirty="0"/>
              <a:t>Money Laundering.</a:t>
            </a:r>
          </a:p>
          <a:p>
            <a:pPr lvl="0"/>
            <a:r>
              <a:rPr lang="en-AU" sz="2000" b="1" dirty="0"/>
              <a:t>People smuggling (Crew, women and children, asylum seekers)</a:t>
            </a:r>
          </a:p>
          <a:p>
            <a:pPr lvl="0"/>
            <a:r>
              <a:rPr lang="en-AU" sz="2000" b="1" dirty="0"/>
              <a:t>Black market commodities</a:t>
            </a:r>
          </a:p>
          <a:p>
            <a:pPr lvl="0"/>
            <a:r>
              <a:rPr lang="en-AU" sz="2000" b="1" dirty="0"/>
              <a:t>Fuel and Oil products (West Africa)</a:t>
            </a:r>
          </a:p>
          <a:p>
            <a:pPr lvl="0"/>
            <a:r>
              <a:rPr lang="en-AU" sz="2000" b="1" dirty="0"/>
              <a:t>Exportation of illegal wildlife (rhino and elephant –East Africa)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667000"/>
            <a:ext cx="6172200" cy="609600"/>
          </a:xfrm>
        </p:spPr>
        <p:txBody>
          <a:bodyPr>
            <a:noAutofit/>
          </a:bodyPr>
          <a:lstStyle/>
          <a:p>
            <a:r>
              <a:rPr lang="en-AU" sz="4800" b="1" dirty="0" smtClean="0">
                <a:solidFill>
                  <a:schemeClr val="tx1"/>
                </a:solidFill>
              </a:rPr>
              <a:t>Transhipments at sea</a:t>
            </a:r>
            <a:endParaRPr lang="en-AU" sz="4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994122"/>
          </a:xfrm>
        </p:spPr>
        <p:txBody>
          <a:bodyPr>
            <a:normAutofit/>
          </a:bodyPr>
          <a:lstStyle/>
          <a:p>
            <a:r>
              <a:rPr lang="en-AU" sz="3600" dirty="0" smtClean="0"/>
              <a:t>Transnational crime cycle of fishing vessels</a:t>
            </a:r>
            <a:endParaRPr lang="en-A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11933_09011915ZNOV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09436"/>
            <a:ext cx="9144000" cy="7076872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9552" y="836712"/>
          <a:ext cx="8229600" cy="528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533400"/>
          </a:xfrm>
        </p:spPr>
        <p:txBody>
          <a:bodyPr>
            <a:noAutofit/>
          </a:bodyPr>
          <a:lstStyle/>
          <a:p>
            <a:r>
              <a:rPr lang="en-AU" sz="3600" b="1" dirty="0" smtClean="0">
                <a:solidFill>
                  <a:schemeClr val="bg1"/>
                </a:solidFill>
              </a:rPr>
              <a:t>Organised Crime: Maritime model</a:t>
            </a:r>
            <a:endParaRPr lang="en-A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9"/>
          <p:cNvPicPr>
            <a:picLocks noChangeAspect="1" noChangeArrowheads="1"/>
          </p:cNvPicPr>
          <p:nvPr/>
        </p:nvPicPr>
        <p:blipFill>
          <a:blip r:embed="rId3" cstate="print"/>
          <a:srcRect t="8272" r="6099" b="1417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766763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AU" sz="4000" b="1" dirty="0" smtClean="0">
                <a:solidFill>
                  <a:schemeClr val="tx1"/>
                </a:solidFill>
              </a:rPr>
              <a:t>Organised Transhipment Operations</a:t>
            </a:r>
            <a:endParaRPr lang="en-AU" sz="4000" b="1" dirty="0">
              <a:solidFill>
                <a:schemeClr val="tx1"/>
              </a:solidFill>
            </a:endParaRPr>
          </a:p>
        </p:txBody>
      </p:sp>
      <p:pic>
        <p:nvPicPr>
          <p:cNvPr id="16389" name="Content Placeholder 3" descr="Jan-13-table-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505200"/>
            <a:ext cx="57150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9916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726</TotalTime>
  <Words>346</Words>
  <Application>Microsoft Office PowerPoint</Application>
  <PresentationFormat>On-screen Show (4:3)</PresentationFormat>
  <Paragraphs>79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Paper</vt:lpstr>
      <vt:lpstr>Admiralty Court </vt:lpstr>
      <vt:lpstr>Global Maritime Law Enforcement  Environmental Crime Challenges</vt:lpstr>
      <vt:lpstr>IUU Fishing Vessels </vt:lpstr>
      <vt:lpstr>PowerPoint Presentation</vt:lpstr>
      <vt:lpstr>Transhipments at sea</vt:lpstr>
      <vt:lpstr>Transnational crime cycle of fishing vessels</vt:lpstr>
      <vt:lpstr>Organised Crime: Maritime model</vt:lpstr>
      <vt:lpstr>Organised Transhipment Operations</vt:lpstr>
      <vt:lpstr>PowerPoint Presentation</vt:lpstr>
      <vt:lpstr>Summary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Admiralty Court</dc:title>
  <dc:creator>Joe McNulty</dc:creator>
  <cp:lastModifiedBy>Tony Tesoriero</cp:lastModifiedBy>
  <cp:revision>80</cp:revision>
  <dcterms:created xsi:type="dcterms:W3CDTF">2015-04-19T10:29:58Z</dcterms:created>
  <dcterms:modified xsi:type="dcterms:W3CDTF">2015-04-23T00:07:18Z</dcterms:modified>
</cp:coreProperties>
</file>