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notesMasterIdLst>
    <p:notesMasterId r:id="rId40"/>
  </p:notesMasterIdLst>
  <p:sldIdLst>
    <p:sldId id="267" r:id="rId2"/>
    <p:sldId id="512" r:id="rId3"/>
    <p:sldId id="513" r:id="rId4"/>
    <p:sldId id="273" r:id="rId5"/>
    <p:sldId id="297" r:id="rId6"/>
    <p:sldId id="489" r:id="rId7"/>
    <p:sldId id="310" r:id="rId8"/>
    <p:sldId id="490" r:id="rId9"/>
    <p:sldId id="314" r:id="rId10"/>
    <p:sldId id="491" r:id="rId11"/>
    <p:sldId id="311" r:id="rId12"/>
    <p:sldId id="296" r:id="rId13"/>
    <p:sldId id="492" r:id="rId14"/>
    <p:sldId id="287" r:id="rId15"/>
    <p:sldId id="493" r:id="rId16"/>
    <p:sldId id="494" r:id="rId17"/>
    <p:sldId id="495" r:id="rId18"/>
    <p:sldId id="496" r:id="rId19"/>
    <p:sldId id="497" r:id="rId20"/>
    <p:sldId id="290" r:id="rId21"/>
    <p:sldId id="498" r:id="rId22"/>
    <p:sldId id="499" r:id="rId23"/>
    <p:sldId id="500" r:id="rId24"/>
    <p:sldId id="301" r:id="rId25"/>
    <p:sldId id="501" r:id="rId26"/>
    <p:sldId id="502" r:id="rId27"/>
    <p:sldId id="304" r:id="rId28"/>
    <p:sldId id="305" r:id="rId29"/>
    <p:sldId id="306" r:id="rId30"/>
    <p:sldId id="503" r:id="rId31"/>
    <p:sldId id="505" r:id="rId32"/>
    <p:sldId id="506" r:id="rId33"/>
    <p:sldId id="478" r:id="rId34"/>
    <p:sldId id="285" r:id="rId35"/>
    <p:sldId id="514" r:id="rId36"/>
    <p:sldId id="471" r:id="rId37"/>
    <p:sldId id="479" r:id="rId38"/>
    <p:sldId id="511" r:id="rId3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19194B"/>
    <a:srgbClr val="30C0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6D6A93-17CE-4886-B84C-84E84E051D03}" v="86" dt="2023-06-29T04:28:03.0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62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garet Barron" userId="a79c9217-38ba-4ec7-9373-1b49c8c93ca8" providerId="ADAL" clId="{686D6A93-17CE-4886-B84C-84E84E051D03}"/>
    <pc:docChg chg="undo custSel addSld delSld modSld sldOrd">
      <pc:chgData name="Margaret Barron" userId="a79c9217-38ba-4ec7-9373-1b49c8c93ca8" providerId="ADAL" clId="{686D6A93-17CE-4886-B84C-84E84E051D03}" dt="2023-06-29T04:28:03.093" v="1245" actId="14100"/>
      <pc:docMkLst>
        <pc:docMk/>
      </pc:docMkLst>
      <pc:sldChg chg="modSp mod">
        <pc:chgData name="Margaret Barron" userId="a79c9217-38ba-4ec7-9373-1b49c8c93ca8" providerId="ADAL" clId="{686D6A93-17CE-4886-B84C-84E84E051D03}" dt="2023-06-29T04:25:48.701" v="1189" actId="20577"/>
        <pc:sldMkLst>
          <pc:docMk/>
          <pc:sldMk cId="62566735" sldId="285"/>
        </pc:sldMkLst>
        <pc:spChg chg="mod">
          <ac:chgData name="Margaret Barron" userId="a79c9217-38ba-4ec7-9373-1b49c8c93ca8" providerId="ADAL" clId="{686D6A93-17CE-4886-B84C-84E84E051D03}" dt="2023-06-29T04:25:18.314" v="1106" actId="20577"/>
          <ac:spMkLst>
            <pc:docMk/>
            <pc:sldMk cId="62566735" sldId="285"/>
            <ac:spMk id="3" creationId="{00000000-0000-0000-0000-000000000000}"/>
          </ac:spMkLst>
        </pc:spChg>
        <pc:spChg chg="mod">
          <ac:chgData name="Margaret Barron" userId="a79c9217-38ba-4ec7-9373-1b49c8c93ca8" providerId="ADAL" clId="{686D6A93-17CE-4886-B84C-84E84E051D03}" dt="2023-06-29T04:25:48.701" v="1189" actId="20577"/>
          <ac:spMkLst>
            <pc:docMk/>
            <pc:sldMk cId="62566735" sldId="285"/>
            <ac:spMk id="5" creationId="{00000000-0000-0000-0000-000000000000}"/>
          </ac:spMkLst>
        </pc:spChg>
      </pc:sldChg>
      <pc:sldChg chg="del">
        <pc:chgData name="Margaret Barron" userId="a79c9217-38ba-4ec7-9373-1b49c8c93ca8" providerId="ADAL" clId="{686D6A93-17CE-4886-B84C-84E84E051D03}" dt="2023-06-29T03:50:25.348" v="694" actId="47"/>
        <pc:sldMkLst>
          <pc:docMk/>
          <pc:sldMk cId="1706275397" sldId="288"/>
        </pc:sldMkLst>
      </pc:sldChg>
      <pc:sldChg chg="del">
        <pc:chgData name="Margaret Barron" userId="a79c9217-38ba-4ec7-9373-1b49c8c93ca8" providerId="ADAL" clId="{686D6A93-17CE-4886-B84C-84E84E051D03}" dt="2023-06-29T03:56:08.201" v="735" actId="47"/>
        <pc:sldMkLst>
          <pc:docMk/>
          <pc:sldMk cId="3177449401" sldId="289"/>
        </pc:sldMkLst>
      </pc:sldChg>
      <pc:sldChg chg="del">
        <pc:chgData name="Margaret Barron" userId="a79c9217-38ba-4ec7-9373-1b49c8c93ca8" providerId="ADAL" clId="{686D6A93-17CE-4886-B84C-84E84E051D03}" dt="2023-06-29T04:00:00.720" v="802" actId="47"/>
        <pc:sldMkLst>
          <pc:docMk/>
          <pc:sldMk cId="1924951451" sldId="291"/>
        </pc:sldMkLst>
      </pc:sldChg>
      <pc:sldChg chg="del">
        <pc:chgData name="Margaret Barron" userId="a79c9217-38ba-4ec7-9373-1b49c8c93ca8" providerId="ADAL" clId="{686D6A93-17CE-4886-B84C-84E84E051D03}" dt="2023-06-29T04:05:09.158" v="855" actId="47"/>
        <pc:sldMkLst>
          <pc:docMk/>
          <pc:sldMk cId="2788460951" sldId="292"/>
        </pc:sldMkLst>
      </pc:sldChg>
      <pc:sldChg chg="modSp mod">
        <pc:chgData name="Margaret Barron" userId="a79c9217-38ba-4ec7-9373-1b49c8c93ca8" providerId="ADAL" clId="{686D6A93-17CE-4886-B84C-84E84E051D03}" dt="2023-06-29T03:36:22.435" v="442" actId="113"/>
        <pc:sldMkLst>
          <pc:docMk/>
          <pc:sldMk cId="1715812322" sldId="296"/>
        </pc:sldMkLst>
        <pc:spChg chg="mod">
          <ac:chgData name="Margaret Barron" userId="a79c9217-38ba-4ec7-9373-1b49c8c93ca8" providerId="ADAL" clId="{686D6A93-17CE-4886-B84C-84E84E051D03}" dt="2023-06-29T03:36:22.435" v="442" actId="113"/>
          <ac:spMkLst>
            <pc:docMk/>
            <pc:sldMk cId="1715812322" sldId="296"/>
            <ac:spMk id="3" creationId="{00000000-0000-0000-0000-000000000000}"/>
          </ac:spMkLst>
        </pc:spChg>
        <pc:spChg chg="mod">
          <ac:chgData name="Margaret Barron" userId="a79c9217-38ba-4ec7-9373-1b49c8c93ca8" providerId="ADAL" clId="{686D6A93-17CE-4886-B84C-84E84E051D03}" dt="2023-06-29T03:35:37.480" v="431" actId="255"/>
          <ac:spMkLst>
            <pc:docMk/>
            <pc:sldMk cId="1715812322" sldId="296"/>
            <ac:spMk id="4" creationId="{00000000-0000-0000-0000-000000000000}"/>
          </ac:spMkLst>
        </pc:spChg>
        <pc:picChg chg="mod">
          <ac:chgData name="Margaret Barron" userId="a79c9217-38ba-4ec7-9373-1b49c8c93ca8" providerId="ADAL" clId="{686D6A93-17CE-4886-B84C-84E84E051D03}" dt="2023-06-29T03:36:01.412" v="436" actId="14100"/>
          <ac:picMkLst>
            <pc:docMk/>
            <pc:sldMk cId="1715812322" sldId="296"/>
            <ac:picMk id="6" creationId="{00000000-0000-0000-0000-000000000000}"/>
          </ac:picMkLst>
        </pc:picChg>
      </pc:sldChg>
      <pc:sldChg chg="modNotesTx">
        <pc:chgData name="Margaret Barron" userId="a79c9217-38ba-4ec7-9373-1b49c8c93ca8" providerId="ADAL" clId="{686D6A93-17CE-4886-B84C-84E84E051D03}" dt="2023-06-29T03:12:57.437" v="8" actId="6549"/>
        <pc:sldMkLst>
          <pc:docMk/>
          <pc:sldMk cId="2010989448" sldId="297"/>
        </pc:sldMkLst>
      </pc:sldChg>
      <pc:sldChg chg="del">
        <pc:chgData name="Margaret Barron" userId="a79c9217-38ba-4ec7-9373-1b49c8c93ca8" providerId="ADAL" clId="{686D6A93-17CE-4886-B84C-84E84E051D03}" dt="2023-06-29T04:13:07.461" v="906" actId="47"/>
        <pc:sldMkLst>
          <pc:docMk/>
          <pc:sldMk cId="1703300202" sldId="302"/>
        </pc:sldMkLst>
      </pc:sldChg>
      <pc:sldChg chg="del">
        <pc:chgData name="Margaret Barron" userId="a79c9217-38ba-4ec7-9373-1b49c8c93ca8" providerId="ADAL" clId="{686D6A93-17CE-4886-B84C-84E84E051D03}" dt="2023-06-29T04:15:21.200" v="956" actId="47"/>
        <pc:sldMkLst>
          <pc:docMk/>
          <pc:sldMk cId="3101464344" sldId="303"/>
        </pc:sldMkLst>
      </pc:sldChg>
      <pc:sldChg chg="del">
        <pc:chgData name="Margaret Barron" userId="a79c9217-38ba-4ec7-9373-1b49c8c93ca8" providerId="ADAL" clId="{686D6A93-17CE-4886-B84C-84E84E051D03}" dt="2023-06-29T04:18:00.594" v="1009" actId="47"/>
        <pc:sldMkLst>
          <pc:docMk/>
          <pc:sldMk cId="2520410203" sldId="307"/>
        </pc:sldMkLst>
      </pc:sldChg>
      <pc:sldChg chg="del">
        <pc:chgData name="Margaret Barron" userId="a79c9217-38ba-4ec7-9373-1b49c8c93ca8" providerId="ADAL" clId="{686D6A93-17CE-4886-B84C-84E84E051D03}" dt="2023-06-29T04:24:59.705" v="1102" actId="47"/>
        <pc:sldMkLst>
          <pc:docMk/>
          <pc:sldMk cId="1865824147" sldId="308"/>
        </pc:sldMkLst>
      </pc:sldChg>
      <pc:sldChg chg="del">
        <pc:chgData name="Margaret Barron" userId="a79c9217-38ba-4ec7-9373-1b49c8c93ca8" providerId="ADAL" clId="{686D6A93-17CE-4886-B84C-84E84E051D03}" dt="2023-06-29T03:39:23.895" v="533" actId="47"/>
        <pc:sldMkLst>
          <pc:docMk/>
          <pc:sldMk cId="3115528794" sldId="309"/>
        </pc:sldMkLst>
      </pc:sldChg>
      <pc:sldChg chg="modSp mod modNotesTx">
        <pc:chgData name="Margaret Barron" userId="a79c9217-38ba-4ec7-9373-1b49c8c93ca8" providerId="ADAL" clId="{686D6A93-17CE-4886-B84C-84E84E051D03}" dt="2023-06-29T03:33:34.700" v="376" actId="20577"/>
        <pc:sldMkLst>
          <pc:docMk/>
          <pc:sldMk cId="3462225459" sldId="311"/>
        </pc:sldMkLst>
        <pc:spChg chg="mod">
          <ac:chgData name="Margaret Barron" userId="a79c9217-38ba-4ec7-9373-1b49c8c93ca8" providerId="ADAL" clId="{686D6A93-17CE-4886-B84C-84E84E051D03}" dt="2023-06-29T03:33:04.478" v="280" actId="114"/>
          <ac:spMkLst>
            <pc:docMk/>
            <pc:sldMk cId="3462225459" sldId="311"/>
            <ac:spMk id="3" creationId="{00000000-0000-0000-0000-000000000000}"/>
          </ac:spMkLst>
        </pc:spChg>
        <pc:spChg chg="mod">
          <ac:chgData name="Margaret Barron" userId="a79c9217-38ba-4ec7-9373-1b49c8c93ca8" providerId="ADAL" clId="{686D6A93-17CE-4886-B84C-84E84E051D03}" dt="2023-06-29T03:33:34.700" v="376" actId="20577"/>
          <ac:spMkLst>
            <pc:docMk/>
            <pc:sldMk cId="3462225459" sldId="311"/>
            <ac:spMk id="5" creationId="{00000000-0000-0000-0000-000000000000}"/>
          </ac:spMkLst>
        </pc:spChg>
      </pc:sldChg>
      <pc:sldChg chg="del">
        <pc:chgData name="Margaret Barron" userId="a79c9217-38ba-4ec7-9373-1b49c8c93ca8" providerId="ADAL" clId="{686D6A93-17CE-4886-B84C-84E84E051D03}" dt="2023-06-29T04:01:06.720" v="814" actId="47"/>
        <pc:sldMkLst>
          <pc:docMk/>
          <pc:sldMk cId="2559584079" sldId="312"/>
        </pc:sldMkLst>
      </pc:sldChg>
      <pc:sldChg chg="modSp mod modNotesTx">
        <pc:chgData name="Margaret Barron" userId="a79c9217-38ba-4ec7-9373-1b49c8c93ca8" providerId="ADAL" clId="{686D6A93-17CE-4886-B84C-84E84E051D03}" dt="2023-06-29T03:21:42.910" v="175" actId="6549"/>
        <pc:sldMkLst>
          <pc:docMk/>
          <pc:sldMk cId="1899328453" sldId="314"/>
        </pc:sldMkLst>
        <pc:spChg chg="mod">
          <ac:chgData name="Margaret Barron" userId="a79c9217-38ba-4ec7-9373-1b49c8c93ca8" providerId="ADAL" clId="{686D6A93-17CE-4886-B84C-84E84E051D03}" dt="2023-06-29T03:21:35.619" v="174" actId="20577"/>
          <ac:spMkLst>
            <pc:docMk/>
            <pc:sldMk cId="1899328453" sldId="314"/>
            <ac:spMk id="3" creationId="{00000000-0000-0000-0000-000000000000}"/>
          </ac:spMkLst>
        </pc:spChg>
        <pc:spChg chg="mod">
          <ac:chgData name="Margaret Barron" userId="a79c9217-38ba-4ec7-9373-1b49c8c93ca8" providerId="ADAL" clId="{686D6A93-17CE-4886-B84C-84E84E051D03}" dt="2023-06-29T03:21:15.232" v="143" actId="20577"/>
          <ac:spMkLst>
            <pc:docMk/>
            <pc:sldMk cId="1899328453" sldId="314"/>
            <ac:spMk id="4" creationId="{00000000-0000-0000-0000-000000000000}"/>
          </ac:spMkLst>
        </pc:spChg>
      </pc:sldChg>
      <pc:sldChg chg="del">
        <pc:chgData name="Margaret Barron" userId="a79c9217-38ba-4ec7-9373-1b49c8c93ca8" providerId="ADAL" clId="{686D6A93-17CE-4886-B84C-84E84E051D03}" dt="2023-06-29T03:48:03.465" v="656" actId="47"/>
        <pc:sldMkLst>
          <pc:docMk/>
          <pc:sldMk cId="3058031060" sldId="315"/>
        </pc:sldMkLst>
      </pc:sldChg>
      <pc:sldChg chg="del">
        <pc:chgData name="Margaret Barron" userId="a79c9217-38ba-4ec7-9373-1b49c8c93ca8" providerId="ADAL" clId="{686D6A93-17CE-4886-B84C-84E84E051D03}" dt="2023-06-29T04:23:40.093" v="1077" actId="47"/>
        <pc:sldMkLst>
          <pc:docMk/>
          <pc:sldMk cId="3694340732" sldId="316"/>
        </pc:sldMkLst>
      </pc:sldChg>
      <pc:sldChg chg="del">
        <pc:chgData name="Margaret Barron" userId="a79c9217-38ba-4ec7-9373-1b49c8c93ca8" providerId="ADAL" clId="{686D6A93-17CE-4886-B84C-84E84E051D03}" dt="2023-06-29T04:24:45.902" v="1101" actId="47"/>
        <pc:sldMkLst>
          <pc:docMk/>
          <pc:sldMk cId="1662974474" sldId="317"/>
        </pc:sldMkLst>
      </pc:sldChg>
      <pc:sldChg chg="addSp delSp modSp add mod">
        <pc:chgData name="Margaret Barron" userId="a79c9217-38ba-4ec7-9373-1b49c8c93ca8" providerId="ADAL" clId="{686D6A93-17CE-4886-B84C-84E84E051D03}" dt="2023-06-29T04:28:03.093" v="1245" actId="14100"/>
        <pc:sldMkLst>
          <pc:docMk/>
          <pc:sldMk cId="1216245418" sldId="471"/>
        </pc:sldMkLst>
        <pc:spChg chg="mod">
          <ac:chgData name="Margaret Barron" userId="a79c9217-38ba-4ec7-9373-1b49c8c93ca8" providerId="ADAL" clId="{686D6A93-17CE-4886-B84C-84E84E051D03}" dt="2023-06-29T04:26:58.787" v="1237" actId="20577"/>
          <ac:spMkLst>
            <pc:docMk/>
            <pc:sldMk cId="1216245418" sldId="471"/>
            <ac:spMk id="2" creationId="{87F2244E-F866-FF77-09D4-0FAE7D3AA353}"/>
          </ac:spMkLst>
        </pc:spChg>
        <pc:spChg chg="mod">
          <ac:chgData name="Margaret Barron" userId="a79c9217-38ba-4ec7-9373-1b49c8c93ca8" providerId="ADAL" clId="{686D6A93-17CE-4886-B84C-84E84E051D03}" dt="2023-06-29T04:27:15.144" v="1240" actId="20577"/>
          <ac:spMkLst>
            <pc:docMk/>
            <pc:sldMk cId="1216245418" sldId="471"/>
            <ac:spMk id="3" creationId="{B4F0B382-B860-292B-41E5-FC9CDB662640}"/>
          </ac:spMkLst>
        </pc:spChg>
        <pc:spChg chg="add del mod">
          <ac:chgData name="Margaret Barron" userId="a79c9217-38ba-4ec7-9373-1b49c8c93ca8" providerId="ADAL" clId="{686D6A93-17CE-4886-B84C-84E84E051D03}" dt="2023-06-29T04:27:53.344" v="1242"/>
          <ac:spMkLst>
            <pc:docMk/>
            <pc:sldMk cId="1216245418" sldId="471"/>
            <ac:spMk id="5" creationId="{26D73FFB-4125-B043-8044-AC74ED5B6B3F}"/>
          </ac:spMkLst>
        </pc:spChg>
        <pc:picChg chg="del">
          <ac:chgData name="Margaret Barron" userId="a79c9217-38ba-4ec7-9373-1b49c8c93ca8" providerId="ADAL" clId="{686D6A93-17CE-4886-B84C-84E84E051D03}" dt="2023-06-29T04:27:24.285" v="1241" actId="478"/>
          <ac:picMkLst>
            <pc:docMk/>
            <pc:sldMk cId="1216245418" sldId="471"/>
            <ac:picMk id="6" creationId="{886F67D6-22EC-05C8-FC68-BD7ABD282232}"/>
          </ac:picMkLst>
        </pc:picChg>
        <pc:picChg chg="add mod">
          <ac:chgData name="Margaret Barron" userId="a79c9217-38ba-4ec7-9373-1b49c8c93ca8" providerId="ADAL" clId="{686D6A93-17CE-4886-B84C-84E84E051D03}" dt="2023-06-29T04:28:03.093" v="1245" actId="14100"/>
          <ac:picMkLst>
            <pc:docMk/>
            <pc:sldMk cId="1216245418" sldId="471"/>
            <ac:picMk id="16386" creationId="{A342A47F-91CA-A391-582F-4DB8A3953CD4}"/>
          </ac:picMkLst>
        </pc:picChg>
      </pc:sldChg>
      <pc:sldChg chg="add">
        <pc:chgData name="Margaret Barron" userId="a79c9217-38ba-4ec7-9373-1b49c8c93ca8" providerId="ADAL" clId="{686D6A93-17CE-4886-B84C-84E84E051D03}" dt="2023-06-29T04:26:41.537" v="1190"/>
        <pc:sldMkLst>
          <pc:docMk/>
          <pc:sldMk cId="2976297678" sldId="478"/>
        </pc:sldMkLst>
      </pc:sldChg>
      <pc:sldChg chg="add">
        <pc:chgData name="Margaret Barron" userId="a79c9217-38ba-4ec7-9373-1b49c8c93ca8" providerId="ADAL" clId="{686D6A93-17CE-4886-B84C-84E84E051D03}" dt="2023-06-29T04:26:41.537" v="1190"/>
        <pc:sldMkLst>
          <pc:docMk/>
          <pc:sldMk cId="2379921944" sldId="479"/>
        </pc:sldMkLst>
      </pc:sldChg>
      <pc:sldChg chg="addSp delSp modSp mod">
        <pc:chgData name="Margaret Barron" userId="a79c9217-38ba-4ec7-9373-1b49c8c93ca8" providerId="ADAL" clId="{686D6A93-17CE-4886-B84C-84E84E051D03}" dt="2023-06-29T03:12:51.655" v="7" actId="113"/>
        <pc:sldMkLst>
          <pc:docMk/>
          <pc:sldMk cId="755571497" sldId="489"/>
        </pc:sldMkLst>
        <pc:spChg chg="mod">
          <ac:chgData name="Margaret Barron" userId="a79c9217-38ba-4ec7-9373-1b49c8c93ca8" providerId="ADAL" clId="{686D6A93-17CE-4886-B84C-84E84E051D03}" dt="2023-06-29T03:12:51.655" v="7" actId="113"/>
          <ac:spMkLst>
            <pc:docMk/>
            <pc:sldMk cId="755571497" sldId="489"/>
            <ac:spMk id="3" creationId="{D8C6175F-FB5B-3320-320D-E9C8DD48317D}"/>
          </ac:spMkLst>
        </pc:spChg>
        <pc:spChg chg="add del mod">
          <ac:chgData name="Margaret Barron" userId="a79c9217-38ba-4ec7-9373-1b49c8c93ca8" providerId="ADAL" clId="{686D6A93-17CE-4886-B84C-84E84E051D03}" dt="2023-06-29T03:12:25.436" v="1" actId="931"/>
          <ac:spMkLst>
            <pc:docMk/>
            <pc:sldMk cId="755571497" sldId="489"/>
            <ac:spMk id="4" creationId="{10E59C27-D941-403D-4116-9257D88EC2C6}"/>
          </ac:spMkLst>
        </pc:spChg>
        <pc:spChg chg="del">
          <ac:chgData name="Margaret Barron" userId="a79c9217-38ba-4ec7-9373-1b49c8c93ca8" providerId="ADAL" clId="{686D6A93-17CE-4886-B84C-84E84E051D03}" dt="2023-06-29T03:11:44.448" v="0"/>
          <ac:spMkLst>
            <pc:docMk/>
            <pc:sldMk cId="755571497" sldId="489"/>
            <ac:spMk id="10" creationId="{9BEF6C77-5224-0344-ADBD-CA00537A62EC}"/>
          </ac:spMkLst>
        </pc:spChg>
        <pc:picChg chg="add mod">
          <ac:chgData name="Margaret Barron" userId="a79c9217-38ba-4ec7-9373-1b49c8c93ca8" providerId="ADAL" clId="{686D6A93-17CE-4886-B84C-84E84E051D03}" dt="2023-06-29T03:12:30.634" v="4" actId="962"/>
          <ac:picMkLst>
            <pc:docMk/>
            <pc:sldMk cId="755571497" sldId="489"/>
            <ac:picMk id="7" creationId="{15A4ACF6-6C6F-46AE-65A5-CE4A54F417DC}"/>
          </ac:picMkLst>
        </pc:picChg>
      </pc:sldChg>
      <pc:sldChg chg="addSp delSp modSp add mod">
        <pc:chgData name="Margaret Barron" userId="a79c9217-38ba-4ec7-9373-1b49c8c93ca8" providerId="ADAL" clId="{686D6A93-17CE-4886-B84C-84E84E051D03}" dt="2023-06-29T03:27:11.278" v="241" actId="20577"/>
        <pc:sldMkLst>
          <pc:docMk/>
          <pc:sldMk cId="527493074" sldId="490"/>
        </pc:sldMkLst>
        <pc:spChg chg="mod">
          <ac:chgData name="Margaret Barron" userId="a79c9217-38ba-4ec7-9373-1b49c8c93ca8" providerId="ADAL" clId="{686D6A93-17CE-4886-B84C-84E84E051D03}" dt="2023-06-29T03:15:05.495" v="16" actId="20577"/>
          <ac:spMkLst>
            <pc:docMk/>
            <pc:sldMk cId="527493074" sldId="490"/>
            <ac:spMk id="2" creationId="{AA1622F6-7167-E531-2080-030BE95D3EBB}"/>
          </ac:spMkLst>
        </pc:spChg>
        <pc:spChg chg="mod">
          <ac:chgData name="Margaret Barron" userId="a79c9217-38ba-4ec7-9373-1b49c8c93ca8" providerId="ADAL" clId="{686D6A93-17CE-4886-B84C-84E84E051D03}" dt="2023-06-29T03:27:11.278" v="241" actId="20577"/>
          <ac:spMkLst>
            <pc:docMk/>
            <pc:sldMk cId="527493074" sldId="490"/>
            <ac:spMk id="3" creationId="{D8C6175F-FB5B-3320-320D-E9C8DD48317D}"/>
          </ac:spMkLst>
        </pc:spChg>
        <pc:spChg chg="add del mod">
          <ac:chgData name="Margaret Barron" userId="a79c9217-38ba-4ec7-9373-1b49c8c93ca8" providerId="ADAL" clId="{686D6A93-17CE-4886-B84C-84E84E051D03}" dt="2023-06-29T03:26:20.310" v="235"/>
          <ac:spMkLst>
            <pc:docMk/>
            <pc:sldMk cId="527493074" sldId="490"/>
            <ac:spMk id="4" creationId="{28878DE6-1373-90F3-A2BC-A5A9378ED991}"/>
          </ac:spMkLst>
        </pc:spChg>
        <pc:picChg chg="mod">
          <ac:chgData name="Margaret Barron" userId="a79c9217-38ba-4ec7-9373-1b49c8c93ca8" providerId="ADAL" clId="{686D6A93-17CE-4886-B84C-84E84E051D03}" dt="2023-06-29T03:15:00.508" v="12" actId="14100"/>
          <ac:picMkLst>
            <pc:docMk/>
            <pc:sldMk cId="527493074" sldId="490"/>
            <ac:picMk id="5" creationId="{AB71F19F-5709-DBE5-EA0D-F556296D8419}"/>
          </ac:picMkLst>
        </pc:picChg>
        <pc:picChg chg="del">
          <ac:chgData name="Margaret Barron" userId="a79c9217-38ba-4ec7-9373-1b49c8c93ca8" providerId="ADAL" clId="{686D6A93-17CE-4886-B84C-84E84E051D03}" dt="2023-06-29T03:25:55.957" v="224" actId="478"/>
          <ac:picMkLst>
            <pc:docMk/>
            <pc:sldMk cId="527493074" sldId="490"/>
            <ac:picMk id="7" creationId="{15A4ACF6-6C6F-46AE-65A5-CE4A54F417DC}"/>
          </ac:picMkLst>
        </pc:picChg>
        <pc:picChg chg="add del mod">
          <ac:chgData name="Margaret Barron" userId="a79c9217-38ba-4ec7-9373-1b49c8c93ca8" providerId="ADAL" clId="{686D6A93-17CE-4886-B84C-84E84E051D03}" dt="2023-06-29T03:26:16.897" v="234"/>
          <ac:picMkLst>
            <pc:docMk/>
            <pc:sldMk cId="527493074" sldId="490"/>
            <ac:picMk id="1026" creationId="{0217EFF8-C39E-24C7-3B08-8EBF4089B439}"/>
          </ac:picMkLst>
        </pc:picChg>
        <pc:picChg chg="add mod">
          <ac:chgData name="Margaret Barron" userId="a79c9217-38ba-4ec7-9373-1b49c8c93ca8" providerId="ADAL" clId="{686D6A93-17CE-4886-B84C-84E84E051D03}" dt="2023-06-29T03:26:27.124" v="236" actId="14100"/>
          <ac:picMkLst>
            <pc:docMk/>
            <pc:sldMk cId="527493074" sldId="490"/>
            <ac:picMk id="1028" creationId="{4CB1BC9C-91EC-014E-5F4B-FE27E6AFAB71}"/>
          </ac:picMkLst>
        </pc:picChg>
      </pc:sldChg>
      <pc:sldChg chg="addSp delSp modSp add mod">
        <pc:chgData name="Margaret Barron" userId="a79c9217-38ba-4ec7-9373-1b49c8c93ca8" providerId="ADAL" clId="{686D6A93-17CE-4886-B84C-84E84E051D03}" dt="2023-06-29T03:31:58.759" v="247"/>
        <pc:sldMkLst>
          <pc:docMk/>
          <pc:sldMk cId="283923392" sldId="491"/>
        </pc:sldMkLst>
        <pc:spChg chg="mod">
          <ac:chgData name="Margaret Barron" userId="a79c9217-38ba-4ec7-9373-1b49c8c93ca8" providerId="ADAL" clId="{686D6A93-17CE-4886-B84C-84E84E051D03}" dt="2023-06-29T03:22:51.848" v="181" actId="113"/>
          <ac:spMkLst>
            <pc:docMk/>
            <pc:sldMk cId="283923392" sldId="491"/>
            <ac:spMk id="2" creationId="{AA1622F6-7167-E531-2080-030BE95D3EBB}"/>
          </ac:spMkLst>
        </pc:spChg>
        <pc:spChg chg="mod">
          <ac:chgData name="Margaret Barron" userId="a79c9217-38ba-4ec7-9373-1b49c8c93ca8" providerId="ADAL" clId="{686D6A93-17CE-4886-B84C-84E84E051D03}" dt="2023-06-29T03:31:14.165" v="244" actId="255"/>
          <ac:spMkLst>
            <pc:docMk/>
            <pc:sldMk cId="283923392" sldId="491"/>
            <ac:spMk id="3" creationId="{D8C6175F-FB5B-3320-320D-E9C8DD48317D}"/>
          </ac:spMkLst>
        </pc:spChg>
        <pc:spChg chg="add del mod">
          <ac:chgData name="Margaret Barron" userId="a79c9217-38ba-4ec7-9373-1b49c8c93ca8" providerId="ADAL" clId="{686D6A93-17CE-4886-B84C-84E84E051D03}" dt="2023-06-29T03:30:59.629" v="243"/>
          <ac:spMkLst>
            <pc:docMk/>
            <pc:sldMk cId="283923392" sldId="491"/>
            <ac:spMk id="4" creationId="{6B91C3E3-4011-D97B-0BEF-F4866ED13CD5}"/>
          </ac:spMkLst>
        </pc:spChg>
        <pc:spChg chg="add del mod">
          <ac:chgData name="Margaret Barron" userId="a79c9217-38ba-4ec7-9373-1b49c8c93ca8" providerId="ADAL" clId="{686D6A93-17CE-4886-B84C-84E84E051D03}" dt="2023-06-29T03:31:58.759" v="247"/>
          <ac:spMkLst>
            <pc:docMk/>
            <pc:sldMk cId="283923392" sldId="491"/>
            <ac:spMk id="6" creationId="{89B0B4F8-D1CF-76D6-346D-3B87CFAB0C58}"/>
          </ac:spMkLst>
        </pc:spChg>
        <pc:picChg chg="mod">
          <ac:chgData name="Margaret Barron" userId="a79c9217-38ba-4ec7-9373-1b49c8c93ca8" providerId="ADAL" clId="{686D6A93-17CE-4886-B84C-84E84E051D03}" dt="2023-06-29T03:22:57.909" v="183" actId="14100"/>
          <ac:picMkLst>
            <pc:docMk/>
            <pc:sldMk cId="283923392" sldId="491"/>
            <ac:picMk id="5" creationId="{AB71F19F-5709-DBE5-EA0D-F556296D8419}"/>
          </ac:picMkLst>
        </pc:picChg>
        <pc:picChg chg="del">
          <ac:chgData name="Margaret Barron" userId="a79c9217-38ba-4ec7-9373-1b49c8c93ca8" providerId="ADAL" clId="{686D6A93-17CE-4886-B84C-84E84E051D03}" dt="2023-06-29T03:30:55.526" v="242" actId="478"/>
          <ac:picMkLst>
            <pc:docMk/>
            <pc:sldMk cId="283923392" sldId="491"/>
            <ac:picMk id="7" creationId="{15A4ACF6-6C6F-46AE-65A5-CE4A54F417DC}"/>
          </ac:picMkLst>
        </pc:picChg>
        <pc:picChg chg="add del mod">
          <ac:chgData name="Margaret Barron" userId="a79c9217-38ba-4ec7-9373-1b49c8c93ca8" providerId="ADAL" clId="{686D6A93-17CE-4886-B84C-84E84E051D03}" dt="2023-06-29T03:31:53.456" v="246" actId="478"/>
          <ac:picMkLst>
            <pc:docMk/>
            <pc:sldMk cId="283923392" sldId="491"/>
            <ac:picMk id="2050" creationId="{F8743C11-7868-5B98-18CB-13262933D4D1}"/>
          </ac:picMkLst>
        </pc:picChg>
        <pc:picChg chg="add mod">
          <ac:chgData name="Margaret Barron" userId="a79c9217-38ba-4ec7-9373-1b49c8c93ca8" providerId="ADAL" clId="{686D6A93-17CE-4886-B84C-84E84E051D03}" dt="2023-06-29T03:31:58.759" v="247"/>
          <ac:picMkLst>
            <pc:docMk/>
            <pc:sldMk cId="283923392" sldId="491"/>
            <ac:picMk id="2052" creationId="{245B7AD6-7EB7-A53E-EFC8-4A7A2F6DFB93}"/>
          </ac:picMkLst>
        </pc:picChg>
      </pc:sldChg>
      <pc:sldChg chg="addSp delSp modSp add mod">
        <pc:chgData name="Margaret Barron" userId="a79c9217-38ba-4ec7-9373-1b49c8c93ca8" providerId="ADAL" clId="{686D6A93-17CE-4886-B84C-84E84E051D03}" dt="2023-06-29T03:39:08.075" v="532"/>
        <pc:sldMkLst>
          <pc:docMk/>
          <pc:sldMk cId="3712426771" sldId="492"/>
        </pc:sldMkLst>
        <pc:spChg chg="mod">
          <ac:chgData name="Margaret Barron" userId="a79c9217-38ba-4ec7-9373-1b49c8c93ca8" providerId="ADAL" clId="{686D6A93-17CE-4886-B84C-84E84E051D03}" dt="2023-06-29T03:38:46.285" v="523" actId="20577"/>
          <ac:spMkLst>
            <pc:docMk/>
            <pc:sldMk cId="3712426771" sldId="492"/>
            <ac:spMk id="2" creationId="{AA1622F6-7167-E531-2080-030BE95D3EBB}"/>
          </ac:spMkLst>
        </pc:spChg>
        <pc:spChg chg="mod">
          <ac:chgData name="Margaret Barron" userId="a79c9217-38ba-4ec7-9373-1b49c8c93ca8" providerId="ADAL" clId="{686D6A93-17CE-4886-B84C-84E84E051D03}" dt="2023-06-29T03:39:08.075" v="532"/>
          <ac:spMkLst>
            <pc:docMk/>
            <pc:sldMk cId="3712426771" sldId="492"/>
            <ac:spMk id="3" creationId="{D8C6175F-FB5B-3320-320D-E9C8DD48317D}"/>
          </ac:spMkLst>
        </pc:spChg>
        <pc:spChg chg="add del mod">
          <ac:chgData name="Margaret Barron" userId="a79c9217-38ba-4ec7-9373-1b49c8c93ca8" providerId="ADAL" clId="{686D6A93-17CE-4886-B84C-84E84E051D03}" dt="2023-06-29T03:37:51.828" v="510"/>
          <ac:spMkLst>
            <pc:docMk/>
            <pc:sldMk cId="3712426771" sldId="492"/>
            <ac:spMk id="4" creationId="{CDC96E73-23B7-F829-F917-B87AA809B11B}"/>
          </ac:spMkLst>
        </pc:spChg>
        <pc:picChg chg="del">
          <ac:chgData name="Margaret Barron" userId="a79c9217-38ba-4ec7-9373-1b49c8c93ca8" providerId="ADAL" clId="{686D6A93-17CE-4886-B84C-84E84E051D03}" dt="2023-06-29T03:37:13.157" v="509" actId="478"/>
          <ac:picMkLst>
            <pc:docMk/>
            <pc:sldMk cId="3712426771" sldId="492"/>
            <ac:picMk id="2052" creationId="{245B7AD6-7EB7-A53E-EFC8-4A7A2F6DFB93}"/>
          </ac:picMkLst>
        </pc:picChg>
        <pc:picChg chg="add mod">
          <ac:chgData name="Margaret Barron" userId="a79c9217-38ba-4ec7-9373-1b49c8c93ca8" providerId="ADAL" clId="{686D6A93-17CE-4886-B84C-84E84E051D03}" dt="2023-06-29T03:38:09.692" v="513" actId="14100"/>
          <ac:picMkLst>
            <pc:docMk/>
            <pc:sldMk cId="3712426771" sldId="492"/>
            <ac:picMk id="3074" creationId="{238D4AF0-757D-7F1F-DFEA-2C3425812614}"/>
          </ac:picMkLst>
        </pc:picChg>
      </pc:sldChg>
      <pc:sldChg chg="addSp delSp modSp add mod">
        <pc:chgData name="Margaret Barron" userId="a79c9217-38ba-4ec7-9373-1b49c8c93ca8" providerId="ADAL" clId="{686D6A93-17CE-4886-B84C-84E84E051D03}" dt="2023-06-29T03:44:45.562" v="633" actId="5793"/>
        <pc:sldMkLst>
          <pc:docMk/>
          <pc:sldMk cId="862452525" sldId="493"/>
        </pc:sldMkLst>
        <pc:spChg chg="mod">
          <ac:chgData name="Margaret Barron" userId="a79c9217-38ba-4ec7-9373-1b49c8c93ca8" providerId="ADAL" clId="{686D6A93-17CE-4886-B84C-84E84E051D03}" dt="2023-06-29T03:40:47.707" v="574" actId="207"/>
          <ac:spMkLst>
            <pc:docMk/>
            <pc:sldMk cId="862452525" sldId="493"/>
            <ac:spMk id="2" creationId="{AA1622F6-7167-E531-2080-030BE95D3EBB}"/>
          </ac:spMkLst>
        </pc:spChg>
        <pc:spChg chg="mod">
          <ac:chgData name="Margaret Barron" userId="a79c9217-38ba-4ec7-9373-1b49c8c93ca8" providerId="ADAL" clId="{686D6A93-17CE-4886-B84C-84E84E051D03}" dt="2023-06-29T03:44:45.562" v="633" actId="5793"/>
          <ac:spMkLst>
            <pc:docMk/>
            <pc:sldMk cId="862452525" sldId="493"/>
            <ac:spMk id="3" creationId="{D8C6175F-FB5B-3320-320D-E9C8DD48317D}"/>
          </ac:spMkLst>
        </pc:spChg>
        <pc:spChg chg="add del mod">
          <ac:chgData name="Margaret Barron" userId="a79c9217-38ba-4ec7-9373-1b49c8c93ca8" providerId="ADAL" clId="{686D6A93-17CE-4886-B84C-84E84E051D03}" dt="2023-06-29T03:41:46.159" v="576"/>
          <ac:spMkLst>
            <pc:docMk/>
            <pc:sldMk cId="862452525" sldId="493"/>
            <ac:spMk id="4" creationId="{26DD0E65-D946-4A9E-285E-2F5B592BC916}"/>
          </ac:spMkLst>
        </pc:spChg>
        <pc:picChg chg="del">
          <ac:chgData name="Margaret Barron" userId="a79c9217-38ba-4ec7-9373-1b49c8c93ca8" providerId="ADAL" clId="{686D6A93-17CE-4886-B84C-84E84E051D03}" dt="2023-06-29T03:41:39.452" v="575" actId="478"/>
          <ac:picMkLst>
            <pc:docMk/>
            <pc:sldMk cId="862452525" sldId="493"/>
            <ac:picMk id="3074" creationId="{238D4AF0-757D-7F1F-DFEA-2C3425812614}"/>
          </ac:picMkLst>
        </pc:picChg>
        <pc:picChg chg="add mod">
          <ac:chgData name="Margaret Barron" userId="a79c9217-38ba-4ec7-9373-1b49c8c93ca8" providerId="ADAL" clId="{686D6A93-17CE-4886-B84C-84E84E051D03}" dt="2023-06-29T03:41:46.159" v="576"/>
          <ac:picMkLst>
            <pc:docMk/>
            <pc:sldMk cId="862452525" sldId="493"/>
            <ac:picMk id="4098" creationId="{EA67A93B-E944-7497-E071-1A8BC2FADBFD}"/>
          </ac:picMkLst>
        </pc:picChg>
      </pc:sldChg>
      <pc:sldChg chg="modSp add mod">
        <pc:chgData name="Margaret Barron" userId="a79c9217-38ba-4ec7-9373-1b49c8c93ca8" providerId="ADAL" clId="{686D6A93-17CE-4886-B84C-84E84E051D03}" dt="2023-06-29T03:45:08.828" v="638" actId="20577"/>
        <pc:sldMkLst>
          <pc:docMk/>
          <pc:sldMk cId="3246046794" sldId="494"/>
        </pc:sldMkLst>
        <pc:spChg chg="mod">
          <ac:chgData name="Margaret Barron" userId="a79c9217-38ba-4ec7-9373-1b49c8c93ca8" providerId="ADAL" clId="{686D6A93-17CE-4886-B84C-84E84E051D03}" dt="2023-06-29T03:45:08.828" v="638" actId="20577"/>
          <ac:spMkLst>
            <pc:docMk/>
            <pc:sldMk cId="3246046794" sldId="494"/>
            <ac:spMk id="3" creationId="{D8C6175F-FB5B-3320-320D-E9C8DD48317D}"/>
          </ac:spMkLst>
        </pc:spChg>
      </pc:sldChg>
      <pc:sldChg chg="modSp add mod">
        <pc:chgData name="Margaret Barron" userId="a79c9217-38ba-4ec7-9373-1b49c8c93ca8" providerId="ADAL" clId="{686D6A93-17CE-4886-B84C-84E84E051D03}" dt="2023-06-29T03:47:53.647" v="655" actId="255"/>
        <pc:sldMkLst>
          <pc:docMk/>
          <pc:sldMk cId="1733998440" sldId="495"/>
        </pc:sldMkLst>
        <pc:spChg chg="mod">
          <ac:chgData name="Margaret Barron" userId="a79c9217-38ba-4ec7-9373-1b49c8c93ca8" providerId="ADAL" clId="{686D6A93-17CE-4886-B84C-84E84E051D03}" dt="2023-06-29T03:46:38.342" v="640" actId="207"/>
          <ac:spMkLst>
            <pc:docMk/>
            <pc:sldMk cId="1733998440" sldId="495"/>
            <ac:spMk id="2" creationId="{AA1622F6-7167-E531-2080-030BE95D3EBB}"/>
          </ac:spMkLst>
        </pc:spChg>
        <pc:spChg chg="mod">
          <ac:chgData name="Margaret Barron" userId="a79c9217-38ba-4ec7-9373-1b49c8c93ca8" providerId="ADAL" clId="{686D6A93-17CE-4886-B84C-84E84E051D03}" dt="2023-06-29T03:47:53.647" v="655" actId="255"/>
          <ac:spMkLst>
            <pc:docMk/>
            <pc:sldMk cId="1733998440" sldId="495"/>
            <ac:spMk id="3" creationId="{D8C6175F-FB5B-3320-320D-E9C8DD48317D}"/>
          </ac:spMkLst>
        </pc:spChg>
      </pc:sldChg>
      <pc:sldChg chg="addSp delSp modSp add mod">
        <pc:chgData name="Margaret Barron" userId="a79c9217-38ba-4ec7-9373-1b49c8c93ca8" providerId="ADAL" clId="{686D6A93-17CE-4886-B84C-84E84E051D03}" dt="2023-06-29T03:50:19.867" v="693" actId="14100"/>
        <pc:sldMkLst>
          <pc:docMk/>
          <pc:sldMk cId="2468870544" sldId="496"/>
        </pc:sldMkLst>
        <pc:spChg chg="mod">
          <ac:chgData name="Margaret Barron" userId="a79c9217-38ba-4ec7-9373-1b49c8c93ca8" providerId="ADAL" clId="{686D6A93-17CE-4886-B84C-84E84E051D03}" dt="2023-06-29T03:48:23.411" v="685" actId="20577"/>
          <ac:spMkLst>
            <pc:docMk/>
            <pc:sldMk cId="2468870544" sldId="496"/>
            <ac:spMk id="2" creationId="{AA1622F6-7167-E531-2080-030BE95D3EBB}"/>
          </ac:spMkLst>
        </pc:spChg>
        <pc:spChg chg="mod">
          <ac:chgData name="Margaret Barron" userId="a79c9217-38ba-4ec7-9373-1b49c8c93ca8" providerId="ADAL" clId="{686D6A93-17CE-4886-B84C-84E84E051D03}" dt="2023-06-29T03:48:42.818" v="690" actId="27636"/>
          <ac:spMkLst>
            <pc:docMk/>
            <pc:sldMk cId="2468870544" sldId="496"/>
            <ac:spMk id="3" creationId="{D8C6175F-FB5B-3320-320D-E9C8DD48317D}"/>
          </ac:spMkLst>
        </pc:spChg>
        <pc:spChg chg="add del mod">
          <ac:chgData name="Margaret Barron" userId="a79c9217-38ba-4ec7-9373-1b49c8c93ca8" providerId="ADAL" clId="{686D6A93-17CE-4886-B84C-84E84E051D03}" dt="2023-06-29T03:50:13.624" v="692"/>
          <ac:spMkLst>
            <pc:docMk/>
            <pc:sldMk cId="2468870544" sldId="496"/>
            <ac:spMk id="4" creationId="{E4DAA183-5862-4C82-8FA4-8FA01CB270E8}"/>
          </ac:spMkLst>
        </pc:spChg>
        <pc:picChg chg="del">
          <ac:chgData name="Margaret Barron" userId="a79c9217-38ba-4ec7-9373-1b49c8c93ca8" providerId="ADAL" clId="{686D6A93-17CE-4886-B84C-84E84E051D03}" dt="2023-06-29T03:50:10.088" v="691" actId="478"/>
          <ac:picMkLst>
            <pc:docMk/>
            <pc:sldMk cId="2468870544" sldId="496"/>
            <ac:picMk id="7" creationId="{15A4ACF6-6C6F-46AE-65A5-CE4A54F417DC}"/>
          </ac:picMkLst>
        </pc:picChg>
        <pc:picChg chg="add mod">
          <ac:chgData name="Margaret Barron" userId="a79c9217-38ba-4ec7-9373-1b49c8c93ca8" providerId="ADAL" clId="{686D6A93-17CE-4886-B84C-84E84E051D03}" dt="2023-06-29T03:50:19.867" v="693" actId="14100"/>
          <ac:picMkLst>
            <pc:docMk/>
            <pc:sldMk cId="2468870544" sldId="496"/>
            <ac:picMk id="5122" creationId="{02DF19BC-7F26-6390-C40D-32FDF944F823}"/>
          </ac:picMkLst>
        </pc:picChg>
      </pc:sldChg>
      <pc:sldChg chg="addSp delSp modSp add mod">
        <pc:chgData name="Margaret Barron" userId="a79c9217-38ba-4ec7-9373-1b49c8c93ca8" providerId="ADAL" clId="{686D6A93-17CE-4886-B84C-84E84E051D03}" dt="2023-06-29T03:53:54.160" v="734" actId="478"/>
        <pc:sldMkLst>
          <pc:docMk/>
          <pc:sldMk cId="2029364484" sldId="497"/>
        </pc:sldMkLst>
        <pc:spChg chg="mod">
          <ac:chgData name="Margaret Barron" userId="a79c9217-38ba-4ec7-9373-1b49c8c93ca8" providerId="ADAL" clId="{686D6A93-17CE-4886-B84C-84E84E051D03}" dt="2023-06-29T03:50:46.763" v="716" actId="20577"/>
          <ac:spMkLst>
            <pc:docMk/>
            <pc:sldMk cId="2029364484" sldId="497"/>
            <ac:spMk id="2" creationId="{AA1622F6-7167-E531-2080-030BE95D3EBB}"/>
          </ac:spMkLst>
        </pc:spChg>
        <pc:spChg chg="mod">
          <ac:chgData name="Margaret Barron" userId="a79c9217-38ba-4ec7-9373-1b49c8c93ca8" providerId="ADAL" clId="{686D6A93-17CE-4886-B84C-84E84E051D03}" dt="2023-06-29T03:51:30.821" v="724" actId="113"/>
          <ac:spMkLst>
            <pc:docMk/>
            <pc:sldMk cId="2029364484" sldId="497"/>
            <ac:spMk id="3" creationId="{D8C6175F-FB5B-3320-320D-E9C8DD48317D}"/>
          </ac:spMkLst>
        </pc:spChg>
        <pc:spChg chg="add del mod">
          <ac:chgData name="Margaret Barron" userId="a79c9217-38ba-4ec7-9373-1b49c8c93ca8" providerId="ADAL" clId="{686D6A93-17CE-4886-B84C-84E84E051D03}" dt="2023-06-29T03:52:36.543" v="728"/>
          <ac:spMkLst>
            <pc:docMk/>
            <pc:sldMk cId="2029364484" sldId="497"/>
            <ac:spMk id="4" creationId="{5CD95BEC-5B29-220E-327A-27633748FEB5}"/>
          </ac:spMkLst>
        </pc:spChg>
        <pc:spChg chg="add del mod">
          <ac:chgData name="Margaret Barron" userId="a79c9217-38ba-4ec7-9373-1b49c8c93ca8" providerId="ADAL" clId="{686D6A93-17CE-4886-B84C-84E84E051D03}" dt="2023-06-29T03:53:54.160" v="734" actId="478"/>
          <ac:spMkLst>
            <pc:docMk/>
            <pc:sldMk cId="2029364484" sldId="497"/>
            <ac:spMk id="6" creationId="{DA0E32BF-37F7-1F53-D76D-55C76774E0A8}"/>
          </ac:spMkLst>
        </pc:spChg>
        <pc:picChg chg="del">
          <ac:chgData name="Margaret Barron" userId="a79c9217-38ba-4ec7-9373-1b49c8c93ca8" providerId="ADAL" clId="{686D6A93-17CE-4886-B84C-84E84E051D03}" dt="2023-06-29T03:52:28.725" v="725" actId="478"/>
          <ac:picMkLst>
            <pc:docMk/>
            <pc:sldMk cId="2029364484" sldId="497"/>
            <ac:picMk id="5122" creationId="{02DF19BC-7F26-6390-C40D-32FDF944F823}"/>
          </ac:picMkLst>
        </pc:picChg>
        <pc:picChg chg="add del">
          <ac:chgData name="Margaret Barron" userId="a79c9217-38ba-4ec7-9373-1b49c8c93ca8" providerId="ADAL" clId="{686D6A93-17CE-4886-B84C-84E84E051D03}" dt="2023-06-29T03:52:33.759" v="727"/>
          <ac:picMkLst>
            <pc:docMk/>
            <pc:sldMk cId="2029364484" sldId="497"/>
            <ac:picMk id="7170" creationId="{CB22F8DE-3BA7-C1BB-0BAA-DEB0E356B5DC}"/>
          </ac:picMkLst>
        </pc:picChg>
        <pc:picChg chg="add del mod">
          <ac:chgData name="Margaret Barron" userId="a79c9217-38ba-4ec7-9373-1b49c8c93ca8" providerId="ADAL" clId="{686D6A93-17CE-4886-B84C-84E84E051D03}" dt="2023-06-29T03:53:54.160" v="734" actId="478"/>
          <ac:picMkLst>
            <pc:docMk/>
            <pc:sldMk cId="2029364484" sldId="497"/>
            <ac:picMk id="7172" creationId="{F7F0D895-81CD-29A2-7634-A924DA45D7FD}"/>
          </ac:picMkLst>
        </pc:picChg>
        <pc:picChg chg="add del mod">
          <ac:chgData name="Margaret Barron" userId="a79c9217-38ba-4ec7-9373-1b49c8c93ca8" providerId="ADAL" clId="{686D6A93-17CE-4886-B84C-84E84E051D03}" dt="2023-06-29T03:53:49.402" v="733"/>
          <ac:picMkLst>
            <pc:docMk/>
            <pc:sldMk cId="2029364484" sldId="497"/>
            <ac:picMk id="7174" creationId="{5411F2A1-791F-77A8-ABCA-DE36F5C4AD52}"/>
          </ac:picMkLst>
        </pc:picChg>
      </pc:sldChg>
      <pc:sldChg chg="addSp delSp modSp add mod">
        <pc:chgData name="Margaret Barron" userId="a79c9217-38ba-4ec7-9373-1b49c8c93ca8" providerId="ADAL" clId="{686D6A93-17CE-4886-B84C-84E84E051D03}" dt="2023-06-29T03:59:50.010" v="801" actId="14100"/>
        <pc:sldMkLst>
          <pc:docMk/>
          <pc:sldMk cId="3170740584" sldId="498"/>
        </pc:sldMkLst>
        <pc:spChg chg="mod">
          <ac:chgData name="Margaret Barron" userId="a79c9217-38ba-4ec7-9373-1b49c8c93ca8" providerId="ADAL" clId="{686D6A93-17CE-4886-B84C-84E84E051D03}" dt="2023-06-29T03:57:05.347" v="770" actId="20577"/>
          <ac:spMkLst>
            <pc:docMk/>
            <pc:sldMk cId="3170740584" sldId="498"/>
            <ac:spMk id="2" creationId="{AA1622F6-7167-E531-2080-030BE95D3EBB}"/>
          </ac:spMkLst>
        </pc:spChg>
        <pc:spChg chg="mod">
          <ac:chgData name="Margaret Barron" userId="a79c9217-38ba-4ec7-9373-1b49c8c93ca8" providerId="ADAL" clId="{686D6A93-17CE-4886-B84C-84E84E051D03}" dt="2023-06-29T03:58:21.571" v="797" actId="20577"/>
          <ac:spMkLst>
            <pc:docMk/>
            <pc:sldMk cId="3170740584" sldId="498"/>
            <ac:spMk id="3" creationId="{D8C6175F-FB5B-3320-320D-E9C8DD48317D}"/>
          </ac:spMkLst>
        </pc:spChg>
        <pc:spChg chg="add del">
          <ac:chgData name="Margaret Barron" userId="a79c9217-38ba-4ec7-9373-1b49c8c93ca8" providerId="ADAL" clId="{686D6A93-17CE-4886-B84C-84E84E051D03}" dt="2023-06-29T03:56:45.177" v="751" actId="22"/>
          <ac:spMkLst>
            <pc:docMk/>
            <pc:sldMk cId="3170740584" sldId="498"/>
            <ac:spMk id="6" creationId="{8178600C-97F9-134C-4B8C-F937ABF7DCE8}"/>
          </ac:spMkLst>
        </pc:spChg>
        <pc:spChg chg="add del mod">
          <ac:chgData name="Margaret Barron" userId="a79c9217-38ba-4ec7-9373-1b49c8c93ca8" providerId="ADAL" clId="{686D6A93-17CE-4886-B84C-84E84E051D03}" dt="2023-06-29T03:59:42.595" v="799"/>
          <ac:spMkLst>
            <pc:docMk/>
            <pc:sldMk cId="3170740584" sldId="498"/>
            <ac:spMk id="7" creationId="{5635311B-7BC2-6F43-18E2-A05CE2E64DCB}"/>
          </ac:spMkLst>
        </pc:spChg>
        <pc:picChg chg="mod">
          <ac:chgData name="Margaret Barron" userId="a79c9217-38ba-4ec7-9373-1b49c8c93ca8" providerId="ADAL" clId="{686D6A93-17CE-4886-B84C-84E84E051D03}" dt="2023-06-29T03:57:12.292" v="771" actId="14100"/>
          <ac:picMkLst>
            <pc:docMk/>
            <pc:sldMk cId="3170740584" sldId="498"/>
            <ac:picMk id="5" creationId="{AB71F19F-5709-DBE5-EA0D-F556296D8419}"/>
          </ac:picMkLst>
        </pc:picChg>
        <pc:picChg chg="del">
          <ac:chgData name="Margaret Barron" userId="a79c9217-38ba-4ec7-9373-1b49c8c93ca8" providerId="ADAL" clId="{686D6A93-17CE-4886-B84C-84E84E051D03}" dt="2023-06-29T03:59:37.675" v="798" actId="478"/>
          <ac:picMkLst>
            <pc:docMk/>
            <pc:sldMk cId="3170740584" sldId="498"/>
            <ac:picMk id="7172" creationId="{F7F0D895-81CD-29A2-7634-A924DA45D7FD}"/>
          </ac:picMkLst>
        </pc:picChg>
        <pc:picChg chg="add mod">
          <ac:chgData name="Margaret Barron" userId="a79c9217-38ba-4ec7-9373-1b49c8c93ca8" providerId="ADAL" clId="{686D6A93-17CE-4886-B84C-84E84E051D03}" dt="2023-06-29T03:59:50.010" v="801" actId="14100"/>
          <ac:picMkLst>
            <pc:docMk/>
            <pc:sldMk cId="3170740584" sldId="498"/>
            <ac:picMk id="8194" creationId="{3E281F07-6149-AF43-3443-B22D20708ED6}"/>
          </ac:picMkLst>
        </pc:picChg>
      </pc:sldChg>
      <pc:sldChg chg="modSp add mod">
        <pc:chgData name="Margaret Barron" userId="a79c9217-38ba-4ec7-9373-1b49c8c93ca8" providerId="ADAL" clId="{686D6A93-17CE-4886-B84C-84E84E051D03}" dt="2023-06-29T04:00:58.414" v="813" actId="113"/>
        <pc:sldMkLst>
          <pc:docMk/>
          <pc:sldMk cId="1537099154" sldId="499"/>
        </pc:sldMkLst>
        <pc:spChg chg="mod">
          <ac:chgData name="Margaret Barron" userId="a79c9217-38ba-4ec7-9373-1b49c8c93ca8" providerId="ADAL" clId="{686D6A93-17CE-4886-B84C-84E84E051D03}" dt="2023-06-29T04:00:58.414" v="813" actId="113"/>
          <ac:spMkLst>
            <pc:docMk/>
            <pc:sldMk cId="1537099154" sldId="499"/>
            <ac:spMk id="3" creationId="{D8C6175F-FB5B-3320-320D-E9C8DD48317D}"/>
          </ac:spMkLst>
        </pc:spChg>
      </pc:sldChg>
      <pc:sldChg chg="addSp delSp modSp add mod">
        <pc:chgData name="Margaret Barron" userId="a79c9217-38ba-4ec7-9373-1b49c8c93ca8" providerId="ADAL" clId="{686D6A93-17CE-4886-B84C-84E84E051D03}" dt="2023-06-29T04:05:00.240" v="854" actId="255"/>
        <pc:sldMkLst>
          <pc:docMk/>
          <pc:sldMk cId="569306358" sldId="500"/>
        </pc:sldMkLst>
        <pc:spChg chg="mod">
          <ac:chgData name="Margaret Barron" userId="a79c9217-38ba-4ec7-9373-1b49c8c93ca8" providerId="ADAL" clId="{686D6A93-17CE-4886-B84C-84E84E051D03}" dt="2023-06-29T04:01:49.194" v="825" actId="20577"/>
          <ac:spMkLst>
            <pc:docMk/>
            <pc:sldMk cId="569306358" sldId="500"/>
            <ac:spMk id="2" creationId="{AA1622F6-7167-E531-2080-030BE95D3EBB}"/>
          </ac:spMkLst>
        </pc:spChg>
        <pc:spChg chg="mod">
          <ac:chgData name="Margaret Barron" userId="a79c9217-38ba-4ec7-9373-1b49c8c93ca8" providerId="ADAL" clId="{686D6A93-17CE-4886-B84C-84E84E051D03}" dt="2023-06-29T04:05:00.240" v="854" actId="255"/>
          <ac:spMkLst>
            <pc:docMk/>
            <pc:sldMk cId="569306358" sldId="500"/>
            <ac:spMk id="3" creationId="{D8C6175F-FB5B-3320-320D-E9C8DD48317D}"/>
          </ac:spMkLst>
        </pc:spChg>
        <pc:spChg chg="add del mod">
          <ac:chgData name="Margaret Barron" userId="a79c9217-38ba-4ec7-9373-1b49c8c93ca8" providerId="ADAL" clId="{686D6A93-17CE-4886-B84C-84E84E051D03}" dt="2023-06-29T04:03:48.092" v="845"/>
          <ac:spMkLst>
            <pc:docMk/>
            <pc:sldMk cId="569306358" sldId="500"/>
            <ac:spMk id="4" creationId="{337BB10F-4282-7E4E-D077-BAF4D817EFD2}"/>
          </ac:spMkLst>
        </pc:spChg>
        <pc:picChg chg="del">
          <ac:chgData name="Margaret Barron" userId="a79c9217-38ba-4ec7-9373-1b49c8c93ca8" providerId="ADAL" clId="{686D6A93-17CE-4886-B84C-84E84E051D03}" dt="2023-06-29T04:03:43.426" v="844" actId="478"/>
          <ac:picMkLst>
            <pc:docMk/>
            <pc:sldMk cId="569306358" sldId="500"/>
            <ac:picMk id="8194" creationId="{3E281F07-6149-AF43-3443-B22D20708ED6}"/>
          </ac:picMkLst>
        </pc:picChg>
        <pc:picChg chg="add mod">
          <ac:chgData name="Margaret Barron" userId="a79c9217-38ba-4ec7-9373-1b49c8c93ca8" providerId="ADAL" clId="{686D6A93-17CE-4886-B84C-84E84E051D03}" dt="2023-06-29T04:03:48.092" v="845"/>
          <ac:picMkLst>
            <pc:docMk/>
            <pc:sldMk cId="569306358" sldId="500"/>
            <ac:picMk id="9218" creationId="{E77806A6-B712-6B33-3308-0728DC969E66}"/>
          </ac:picMkLst>
        </pc:picChg>
      </pc:sldChg>
      <pc:sldChg chg="addSp delSp modSp add mod">
        <pc:chgData name="Margaret Barron" userId="a79c9217-38ba-4ec7-9373-1b49c8c93ca8" providerId="ADAL" clId="{686D6A93-17CE-4886-B84C-84E84E051D03}" dt="2023-06-29T04:12:58.971" v="905" actId="1076"/>
        <pc:sldMkLst>
          <pc:docMk/>
          <pc:sldMk cId="537419637" sldId="501"/>
        </pc:sldMkLst>
        <pc:spChg chg="mod">
          <ac:chgData name="Margaret Barron" userId="a79c9217-38ba-4ec7-9373-1b49c8c93ca8" providerId="ADAL" clId="{686D6A93-17CE-4886-B84C-84E84E051D03}" dt="2023-06-29T04:10:28.824" v="894" actId="20577"/>
          <ac:spMkLst>
            <pc:docMk/>
            <pc:sldMk cId="537419637" sldId="501"/>
            <ac:spMk id="2" creationId="{AA1622F6-7167-E531-2080-030BE95D3EBB}"/>
          </ac:spMkLst>
        </pc:spChg>
        <pc:spChg chg="mod">
          <ac:chgData name="Margaret Barron" userId="a79c9217-38ba-4ec7-9373-1b49c8c93ca8" providerId="ADAL" clId="{686D6A93-17CE-4886-B84C-84E84E051D03}" dt="2023-06-29T04:12:55.605" v="904" actId="114"/>
          <ac:spMkLst>
            <pc:docMk/>
            <pc:sldMk cId="537419637" sldId="501"/>
            <ac:spMk id="3" creationId="{D8C6175F-FB5B-3320-320D-E9C8DD48317D}"/>
          </ac:spMkLst>
        </pc:spChg>
        <pc:spChg chg="add del mod">
          <ac:chgData name="Margaret Barron" userId="a79c9217-38ba-4ec7-9373-1b49c8c93ca8" providerId="ADAL" clId="{686D6A93-17CE-4886-B84C-84E84E051D03}" dt="2023-06-29T04:12:40.625" v="902"/>
          <ac:spMkLst>
            <pc:docMk/>
            <pc:sldMk cId="537419637" sldId="501"/>
            <ac:spMk id="4" creationId="{93A92E2A-5C2C-D5AD-2CE3-E2E1E186F342}"/>
          </ac:spMkLst>
        </pc:spChg>
        <pc:picChg chg="del">
          <ac:chgData name="Margaret Barron" userId="a79c9217-38ba-4ec7-9373-1b49c8c93ca8" providerId="ADAL" clId="{686D6A93-17CE-4886-B84C-84E84E051D03}" dt="2023-06-29T04:12:36.928" v="901" actId="478"/>
          <ac:picMkLst>
            <pc:docMk/>
            <pc:sldMk cId="537419637" sldId="501"/>
            <ac:picMk id="9218" creationId="{E77806A6-B712-6B33-3308-0728DC969E66}"/>
          </ac:picMkLst>
        </pc:picChg>
        <pc:picChg chg="add mod">
          <ac:chgData name="Margaret Barron" userId="a79c9217-38ba-4ec7-9373-1b49c8c93ca8" providerId="ADAL" clId="{686D6A93-17CE-4886-B84C-84E84E051D03}" dt="2023-06-29T04:12:58.971" v="905" actId="1076"/>
          <ac:picMkLst>
            <pc:docMk/>
            <pc:sldMk cId="537419637" sldId="501"/>
            <ac:picMk id="11266" creationId="{C38CF230-4E97-5A7F-59DD-520F9A98DDF2}"/>
          </ac:picMkLst>
        </pc:picChg>
      </pc:sldChg>
      <pc:sldChg chg="addSp delSp modSp add mod">
        <pc:chgData name="Margaret Barron" userId="a79c9217-38ba-4ec7-9373-1b49c8c93ca8" providerId="ADAL" clId="{686D6A93-17CE-4886-B84C-84E84E051D03}" dt="2023-06-29T04:15:13.427" v="955" actId="14100"/>
        <pc:sldMkLst>
          <pc:docMk/>
          <pc:sldMk cId="2254238101" sldId="502"/>
        </pc:sldMkLst>
        <pc:spChg chg="mod">
          <ac:chgData name="Margaret Barron" userId="a79c9217-38ba-4ec7-9373-1b49c8c93ca8" providerId="ADAL" clId="{686D6A93-17CE-4886-B84C-84E84E051D03}" dt="2023-06-29T04:13:45.396" v="941" actId="14100"/>
          <ac:spMkLst>
            <pc:docMk/>
            <pc:sldMk cId="2254238101" sldId="502"/>
            <ac:spMk id="2" creationId="{AA1622F6-7167-E531-2080-030BE95D3EBB}"/>
          </ac:spMkLst>
        </pc:spChg>
        <pc:spChg chg="mod">
          <ac:chgData name="Margaret Barron" userId="a79c9217-38ba-4ec7-9373-1b49c8c93ca8" providerId="ADAL" clId="{686D6A93-17CE-4886-B84C-84E84E051D03}" dt="2023-06-29T04:14:30.745" v="951" actId="113"/>
          <ac:spMkLst>
            <pc:docMk/>
            <pc:sldMk cId="2254238101" sldId="502"/>
            <ac:spMk id="3" creationId="{D8C6175F-FB5B-3320-320D-E9C8DD48317D}"/>
          </ac:spMkLst>
        </pc:spChg>
        <pc:spChg chg="add del mod">
          <ac:chgData name="Margaret Barron" userId="a79c9217-38ba-4ec7-9373-1b49c8c93ca8" providerId="ADAL" clId="{686D6A93-17CE-4886-B84C-84E84E051D03}" dt="2023-06-29T04:15:06.795" v="953"/>
          <ac:spMkLst>
            <pc:docMk/>
            <pc:sldMk cId="2254238101" sldId="502"/>
            <ac:spMk id="4" creationId="{BBA820AE-91E3-B66A-A9CB-7FAD5910901B}"/>
          </ac:spMkLst>
        </pc:spChg>
        <pc:picChg chg="mod">
          <ac:chgData name="Margaret Barron" userId="a79c9217-38ba-4ec7-9373-1b49c8c93ca8" providerId="ADAL" clId="{686D6A93-17CE-4886-B84C-84E84E051D03}" dt="2023-06-29T04:13:51.003" v="943" actId="14100"/>
          <ac:picMkLst>
            <pc:docMk/>
            <pc:sldMk cId="2254238101" sldId="502"/>
            <ac:picMk id="5" creationId="{AB71F19F-5709-DBE5-EA0D-F556296D8419}"/>
          </ac:picMkLst>
        </pc:picChg>
        <pc:picChg chg="del">
          <ac:chgData name="Margaret Barron" userId="a79c9217-38ba-4ec7-9373-1b49c8c93ca8" providerId="ADAL" clId="{686D6A93-17CE-4886-B84C-84E84E051D03}" dt="2023-06-29T04:15:02.440" v="952" actId="478"/>
          <ac:picMkLst>
            <pc:docMk/>
            <pc:sldMk cId="2254238101" sldId="502"/>
            <ac:picMk id="11266" creationId="{C38CF230-4E97-5A7F-59DD-520F9A98DDF2}"/>
          </ac:picMkLst>
        </pc:picChg>
        <pc:picChg chg="add mod">
          <ac:chgData name="Margaret Barron" userId="a79c9217-38ba-4ec7-9373-1b49c8c93ca8" providerId="ADAL" clId="{686D6A93-17CE-4886-B84C-84E84E051D03}" dt="2023-06-29T04:15:13.427" v="955" actId="14100"/>
          <ac:picMkLst>
            <pc:docMk/>
            <pc:sldMk cId="2254238101" sldId="502"/>
            <ac:picMk id="12290" creationId="{19B0F0AF-1ED4-70A4-F3BC-6155BF50D1DF}"/>
          </ac:picMkLst>
        </pc:picChg>
      </pc:sldChg>
      <pc:sldChg chg="addSp delSp modSp add mod">
        <pc:chgData name="Margaret Barron" userId="a79c9217-38ba-4ec7-9373-1b49c8c93ca8" providerId="ADAL" clId="{686D6A93-17CE-4886-B84C-84E84E051D03}" dt="2023-06-29T04:17:50.584" v="1008"/>
        <pc:sldMkLst>
          <pc:docMk/>
          <pc:sldMk cId="1670839297" sldId="503"/>
        </pc:sldMkLst>
        <pc:spChg chg="mod">
          <ac:chgData name="Margaret Barron" userId="a79c9217-38ba-4ec7-9373-1b49c8c93ca8" providerId="ADAL" clId="{686D6A93-17CE-4886-B84C-84E84E051D03}" dt="2023-06-29T04:16:33.585" v="999" actId="20577"/>
          <ac:spMkLst>
            <pc:docMk/>
            <pc:sldMk cId="1670839297" sldId="503"/>
            <ac:spMk id="2" creationId="{AA1622F6-7167-E531-2080-030BE95D3EBB}"/>
          </ac:spMkLst>
        </pc:spChg>
        <pc:spChg chg="mod">
          <ac:chgData name="Margaret Barron" userId="a79c9217-38ba-4ec7-9373-1b49c8c93ca8" providerId="ADAL" clId="{686D6A93-17CE-4886-B84C-84E84E051D03}" dt="2023-06-29T04:16:54.566" v="1006" actId="20577"/>
          <ac:spMkLst>
            <pc:docMk/>
            <pc:sldMk cId="1670839297" sldId="503"/>
            <ac:spMk id="3" creationId="{D8C6175F-FB5B-3320-320D-E9C8DD48317D}"/>
          </ac:spMkLst>
        </pc:spChg>
        <pc:spChg chg="add del mod">
          <ac:chgData name="Margaret Barron" userId="a79c9217-38ba-4ec7-9373-1b49c8c93ca8" providerId="ADAL" clId="{686D6A93-17CE-4886-B84C-84E84E051D03}" dt="2023-06-29T04:17:50.584" v="1008"/>
          <ac:spMkLst>
            <pc:docMk/>
            <pc:sldMk cId="1670839297" sldId="503"/>
            <ac:spMk id="4" creationId="{F9156E4B-B187-4ACC-A902-D9565900FE2A}"/>
          </ac:spMkLst>
        </pc:spChg>
        <pc:picChg chg="del">
          <ac:chgData name="Margaret Barron" userId="a79c9217-38ba-4ec7-9373-1b49c8c93ca8" providerId="ADAL" clId="{686D6A93-17CE-4886-B84C-84E84E051D03}" dt="2023-06-29T04:17:47.277" v="1007" actId="478"/>
          <ac:picMkLst>
            <pc:docMk/>
            <pc:sldMk cId="1670839297" sldId="503"/>
            <ac:picMk id="12290" creationId="{19B0F0AF-1ED4-70A4-F3BC-6155BF50D1DF}"/>
          </ac:picMkLst>
        </pc:picChg>
        <pc:picChg chg="add mod">
          <ac:chgData name="Margaret Barron" userId="a79c9217-38ba-4ec7-9373-1b49c8c93ca8" providerId="ADAL" clId="{686D6A93-17CE-4886-B84C-84E84E051D03}" dt="2023-06-29T04:17:50.584" v="1008"/>
          <ac:picMkLst>
            <pc:docMk/>
            <pc:sldMk cId="1670839297" sldId="503"/>
            <ac:picMk id="13314" creationId="{F120D722-6809-D362-079C-4C1F9C72C999}"/>
          </ac:picMkLst>
        </pc:picChg>
      </pc:sldChg>
      <pc:sldChg chg="addSp delSp modSp add del mod">
        <pc:chgData name="Margaret Barron" userId="a79c9217-38ba-4ec7-9373-1b49c8c93ca8" providerId="ADAL" clId="{686D6A93-17CE-4886-B84C-84E84E051D03}" dt="2023-06-29T04:23:35.566" v="1076" actId="47"/>
        <pc:sldMkLst>
          <pc:docMk/>
          <pc:sldMk cId="2003471735" sldId="504"/>
        </pc:sldMkLst>
        <pc:spChg chg="mod">
          <ac:chgData name="Margaret Barron" userId="a79c9217-38ba-4ec7-9373-1b49c8c93ca8" providerId="ADAL" clId="{686D6A93-17CE-4886-B84C-84E84E051D03}" dt="2023-06-29T04:21:45.062" v="1032" actId="20577"/>
          <ac:spMkLst>
            <pc:docMk/>
            <pc:sldMk cId="2003471735" sldId="504"/>
            <ac:spMk id="2" creationId="{AA1622F6-7167-E531-2080-030BE95D3EBB}"/>
          </ac:spMkLst>
        </pc:spChg>
        <pc:spChg chg="add mod">
          <ac:chgData name="Margaret Barron" userId="a79c9217-38ba-4ec7-9373-1b49c8c93ca8" providerId="ADAL" clId="{686D6A93-17CE-4886-B84C-84E84E051D03}" dt="2023-06-29T04:21:49.134" v="1033" actId="478"/>
          <ac:spMkLst>
            <pc:docMk/>
            <pc:sldMk cId="2003471735" sldId="504"/>
            <ac:spMk id="4" creationId="{7A65D078-1CC8-E089-3001-20287CDBCAFC}"/>
          </ac:spMkLst>
        </pc:spChg>
        <pc:picChg chg="del">
          <ac:chgData name="Margaret Barron" userId="a79c9217-38ba-4ec7-9373-1b49c8c93ca8" providerId="ADAL" clId="{686D6A93-17CE-4886-B84C-84E84E051D03}" dt="2023-06-29T04:21:49.134" v="1033" actId="478"/>
          <ac:picMkLst>
            <pc:docMk/>
            <pc:sldMk cId="2003471735" sldId="504"/>
            <ac:picMk id="13314" creationId="{F120D722-6809-D362-079C-4C1F9C72C999}"/>
          </ac:picMkLst>
        </pc:picChg>
      </pc:sldChg>
      <pc:sldChg chg="addSp delSp modSp add mod ord">
        <pc:chgData name="Margaret Barron" userId="a79c9217-38ba-4ec7-9373-1b49c8c93ca8" providerId="ADAL" clId="{686D6A93-17CE-4886-B84C-84E84E051D03}" dt="2023-06-29T04:23:22.517" v="1074" actId="113"/>
        <pc:sldMkLst>
          <pc:docMk/>
          <pc:sldMk cId="1288332879" sldId="505"/>
        </pc:sldMkLst>
        <pc:spChg chg="mod">
          <ac:chgData name="Margaret Barron" userId="a79c9217-38ba-4ec7-9373-1b49c8c93ca8" providerId="ADAL" clId="{686D6A93-17CE-4886-B84C-84E84E051D03}" dt="2023-06-29T04:22:33.460" v="1063" actId="20577"/>
          <ac:spMkLst>
            <pc:docMk/>
            <pc:sldMk cId="1288332879" sldId="505"/>
            <ac:spMk id="2" creationId="{AA1622F6-7167-E531-2080-030BE95D3EBB}"/>
          </ac:spMkLst>
        </pc:spChg>
        <pc:spChg chg="mod">
          <ac:chgData name="Margaret Barron" userId="a79c9217-38ba-4ec7-9373-1b49c8c93ca8" providerId="ADAL" clId="{686D6A93-17CE-4886-B84C-84E84E051D03}" dt="2023-06-29T04:23:22.517" v="1074" actId="113"/>
          <ac:spMkLst>
            <pc:docMk/>
            <pc:sldMk cId="1288332879" sldId="505"/>
            <ac:spMk id="3" creationId="{D8C6175F-FB5B-3320-320D-E9C8DD48317D}"/>
          </ac:spMkLst>
        </pc:spChg>
        <pc:spChg chg="add del mod">
          <ac:chgData name="Margaret Barron" userId="a79c9217-38ba-4ec7-9373-1b49c8c93ca8" providerId="ADAL" clId="{686D6A93-17CE-4886-B84C-84E84E051D03}" dt="2023-06-29T04:22:06.955" v="1036"/>
          <ac:spMkLst>
            <pc:docMk/>
            <pc:sldMk cId="1288332879" sldId="505"/>
            <ac:spMk id="4" creationId="{88BB437C-78CB-116B-BC2E-89713141068B}"/>
          </ac:spMkLst>
        </pc:spChg>
        <pc:picChg chg="del">
          <ac:chgData name="Margaret Barron" userId="a79c9217-38ba-4ec7-9373-1b49c8c93ca8" providerId="ADAL" clId="{686D6A93-17CE-4886-B84C-84E84E051D03}" dt="2023-06-29T04:21:54.026" v="1035" actId="478"/>
          <ac:picMkLst>
            <pc:docMk/>
            <pc:sldMk cId="1288332879" sldId="505"/>
            <ac:picMk id="13314" creationId="{F120D722-6809-D362-079C-4C1F9C72C999}"/>
          </ac:picMkLst>
        </pc:picChg>
        <pc:picChg chg="add mod">
          <ac:chgData name="Margaret Barron" userId="a79c9217-38ba-4ec7-9373-1b49c8c93ca8" providerId="ADAL" clId="{686D6A93-17CE-4886-B84C-84E84E051D03}" dt="2023-06-29T04:22:15.283" v="1039" actId="14100"/>
          <ac:picMkLst>
            <pc:docMk/>
            <pc:sldMk cId="1288332879" sldId="505"/>
            <ac:picMk id="14338" creationId="{D7F8FB20-30E0-CC4C-8AF1-0DB0C7F9AF28}"/>
          </ac:picMkLst>
        </pc:picChg>
      </pc:sldChg>
      <pc:sldChg chg="modSp add mod">
        <pc:chgData name="Margaret Barron" userId="a79c9217-38ba-4ec7-9373-1b49c8c93ca8" providerId="ADAL" clId="{686D6A93-17CE-4886-B84C-84E84E051D03}" dt="2023-06-29T04:24:41.501" v="1100" actId="113"/>
        <pc:sldMkLst>
          <pc:docMk/>
          <pc:sldMk cId="1907812690" sldId="506"/>
        </pc:sldMkLst>
        <pc:spChg chg="mod">
          <ac:chgData name="Margaret Barron" userId="a79c9217-38ba-4ec7-9373-1b49c8c93ca8" providerId="ADAL" clId="{686D6A93-17CE-4886-B84C-84E84E051D03}" dt="2023-06-29T04:24:41.501" v="1100" actId="113"/>
          <ac:spMkLst>
            <pc:docMk/>
            <pc:sldMk cId="1907812690" sldId="506"/>
            <ac:spMk id="3" creationId="{D8C6175F-FB5B-3320-320D-E9C8DD48317D}"/>
          </ac:spMkLst>
        </pc:spChg>
      </pc:sldChg>
      <pc:sldChg chg="add">
        <pc:chgData name="Margaret Barron" userId="a79c9217-38ba-4ec7-9373-1b49c8c93ca8" providerId="ADAL" clId="{686D6A93-17CE-4886-B84C-84E84E051D03}" dt="2023-06-29T04:26:41.537" v="1190"/>
        <pc:sldMkLst>
          <pc:docMk/>
          <pc:sldMk cId="1553268416" sldId="5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9D878B4-4E42-4C38-9214-2C08BEA17FCA}" type="datetimeFigureOut">
              <a:rPr lang="en-AU" smtClean="0"/>
              <a:t>3/08/2023</a:t>
            </a:fld>
            <a:endParaRPr lang="en-AU" dirty="0"/>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AA0978-DB08-4AFF-9E7B-7837B3BF8B27}" type="slidenum">
              <a:rPr lang="en-AU" smtClean="0"/>
              <a:t>‹#›</a:t>
            </a:fld>
            <a:endParaRPr lang="en-AU" dirty="0"/>
          </a:p>
        </p:txBody>
      </p:sp>
    </p:spTree>
    <p:extLst>
      <p:ext uri="{BB962C8B-B14F-4D97-AF65-F5344CB8AC3E}">
        <p14:creationId xmlns:p14="http://schemas.microsoft.com/office/powerpoint/2010/main" val="129803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02AA0978-DB08-4AFF-9E7B-7837B3BF8B27}" type="slidenum">
              <a:rPr lang="en-AU" smtClean="0"/>
              <a:t>1</a:t>
            </a:fld>
            <a:endParaRPr lang="en-AU" dirty="0"/>
          </a:p>
        </p:txBody>
      </p:sp>
    </p:spTree>
    <p:extLst>
      <p:ext uri="{BB962C8B-B14F-4D97-AF65-F5344CB8AC3E}">
        <p14:creationId xmlns:p14="http://schemas.microsoft.com/office/powerpoint/2010/main" val="3119918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02AA0978-DB08-4AFF-9E7B-7837B3BF8B27}" type="slidenum">
              <a:rPr lang="en-AU" smtClean="0"/>
              <a:t>4</a:t>
            </a:fld>
            <a:endParaRPr lang="en-AU" dirty="0"/>
          </a:p>
        </p:txBody>
      </p:sp>
    </p:spTree>
    <p:extLst>
      <p:ext uri="{BB962C8B-B14F-4D97-AF65-F5344CB8AC3E}">
        <p14:creationId xmlns:p14="http://schemas.microsoft.com/office/powerpoint/2010/main" val="2703318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sz="1800" dirty="0"/>
          </a:p>
        </p:txBody>
      </p:sp>
      <p:sp>
        <p:nvSpPr>
          <p:cNvPr id="4" name="Slide Number Placeholder 3"/>
          <p:cNvSpPr>
            <a:spLocks noGrp="1"/>
          </p:cNvSpPr>
          <p:nvPr>
            <p:ph type="sldNum" sz="quarter" idx="10"/>
          </p:nvPr>
        </p:nvSpPr>
        <p:spPr/>
        <p:txBody>
          <a:bodyPr/>
          <a:lstStyle/>
          <a:p>
            <a:fld id="{02AA0978-DB08-4AFF-9E7B-7837B3BF8B27}" type="slidenum">
              <a:rPr lang="en-AU" smtClean="0"/>
              <a:t>5</a:t>
            </a:fld>
            <a:endParaRPr lang="en-AU" dirty="0"/>
          </a:p>
        </p:txBody>
      </p:sp>
    </p:spTree>
    <p:extLst>
      <p:ext uri="{BB962C8B-B14F-4D97-AF65-F5344CB8AC3E}">
        <p14:creationId xmlns:p14="http://schemas.microsoft.com/office/powerpoint/2010/main" val="2971756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02AA0978-DB08-4AFF-9E7B-7837B3BF8B27}" type="slidenum">
              <a:rPr lang="en-AU" smtClean="0"/>
              <a:t>7</a:t>
            </a:fld>
            <a:endParaRPr lang="en-AU" dirty="0"/>
          </a:p>
        </p:txBody>
      </p:sp>
    </p:spTree>
    <p:extLst>
      <p:ext uri="{BB962C8B-B14F-4D97-AF65-F5344CB8AC3E}">
        <p14:creationId xmlns:p14="http://schemas.microsoft.com/office/powerpoint/2010/main" val="31097608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400" dirty="0"/>
              <a:t>F</a:t>
            </a:r>
            <a:endParaRPr lang="en-AU" sz="1400" b="1" dirty="0">
              <a:solidFill>
                <a:srgbClr val="FF0000"/>
              </a:solidFill>
            </a:endParaRPr>
          </a:p>
        </p:txBody>
      </p:sp>
      <p:sp>
        <p:nvSpPr>
          <p:cNvPr id="4" name="Slide Number Placeholder 3"/>
          <p:cNvSpPr>
            <a:spLocks noGrp="1"/>
          </p:cNvSpPr>
          <p:nvPr>
            <p:ph type="sldNum" sz="quarter" idx="10"/>
          </p:nvPr>
        </p:nvSpPr>
        <p:spPr/>
        <p:txBody>
          <a:bodyPr/>
          <a:lstStyle/>
          <a:p>
            <a:fld id="{02AA0978-DB08-4AFF-9E7B-7837B3BF8B27}" type="slidenum">
              <a:rPr lang="en-AU" smtClean="0"/>
              <a:t>9</a:t>
            </a:fld>
            <a:endParaRPr lang="en-AU" dirty="0"/>
          </a:p>
        </p:txBody>
      </p:sp>
    </p:spTree>
    <p:extLst>
      <p:ext uri="{BB962C8B-B14F-4D97-AF65-F5344CB8AC3E}">
        <p14:creationId xmlns:p14="http://schemas.microsoft.com/office/powerpoint/2010/main" val="889200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600" b="0" i="0" kern="1200" dirty="0">
                <a:solidFill>
                  <a:schemeClr val="tx1"/>
                </a:solidFill>
                <a:effectLst/>
                <a:latin typeface="+mn-lt"/>
                <a:ea typeface="+mn-ea"/>
                <a:cs typeface="+mn-cs"/>
              </a:rPr>
              <a:t> </a:t>
            </a:r>
            <a:endParaRPr lang="en-AU" sz="1600" dirty="0"/>
          </a:p>
        </p:txBody>
      </p:sp>
      <p:sp>
        <p:nvSpPr>
          <p:cNvPr id="4" name="Slide Number Placeholder 3"/>
          <p:cNvSpPr>
            <a:spLocks noGrp="1"/>
          </p:cNvSpPr>
          <p:nvPr>
            <p:ph type="sldNum" sz="quarter" idx="10"/>
          </p:nvPr>
        </p:nvSpPr>
        <p:spPr/>
        <p:txBody>
          <a:bodyPr/>
          <a:lstStyle/>
          <a:p>
            <a:fld id="{02AA0978-DB08-4AFF-9E7B-7837B3BF8B27}" type="slidenum">
              <a:rPr lang="en-AU" smtClean="0"/>
              <a:t>11</a:t>
            </a:fld>
            <a:endParaRPr lang="en-AU" dirty="0"/>
          </a:p>
        </p:txBody>
      </p:sp>
    </p:spTree>
    <p:extLst>
      <p:ext uri="{BB962C8B-B14F-4D97-AF65-F5344CB8AC3E}">
        <p14:creationId xmlns:p14="http://schemas.microsoft.com/office/powerpoint/2010/main" val="33226177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02AA0978-DB08-4AFF-9E7B-7837B3BF8B27}" type="slidenum">
              <a:rPr lang="en-AU" smtClean="0"/>
              <a:t>12</a:t>
            </a:fld>
            <a:endParaRPr lang="en-AU" dirty="0"/>
          </a:p>
        </p:txBody>
      </p:sp>
    </p:spTree>
    <p:extLst>
      <p:ext uri="{BB962C8B-B14F-4D97-AF65-F5344CB8AC3E}">
        <p14:creationId xmlns:p14="http://schemas.microsoft.com/office/powerpoint/2010/main" val="2972655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AU" sz="1400" b="1" dirty="0"/>
              <a:t>What does procedural fairness look like for a person brought before a court for a fraud, bribery or other corruption offence?</a:t>
            </a:r>
          </a:p>
          <a:p>
            <a:pPr lvl="1"/>
            <a:endParaRPr lang="en-AU" sz="1400" b="1" u="sng" dirty="0"/>
          </a:p>
          <a:p>
            <a:pPr lvl="1"/>
            <a:r>
              <a:rPr lang="en-AU" sz="1400" b="1" u="sng" dirty="0"/>
              <a:t>Examples</a:t>
            </a:r>
          </a:p>
          <a:p>
            <a:pPr lvl="1"/>
            <a:endParaRPr lang="en-AU" sz="1400" b="1" u="sng" dirty="0"/>
          </a:p>
          <a:p>
            <a:pPr marL="800100" lvl="1" indent="-342900">
              <a:buFontTx/>
              <a:buChar char="-"/>
            </a:pPr>
            <a:r>
              <a:rPr lang="en-AU" sz="1400" b="1" dirty="0"/>
              <a:t>The indictment is sufficient particularised – what does that mean ?</a:t>
            </a:r>
          </a:p>
          <a:p>
            <a:pPr marL="800100" lvl="1" indent="-342900">
              <a:buFontTx/>
              <a:buChar char="-"/>
            </a:pPr>
            <a:r>
              <a:rPr lang="en-AU" sz="1400" b="1" dirty="0"/>
              <a:t>The brief of evidence is served on each accused with enough time to obtain legal advice and consider their defence.</a:t>
            </a:r>
          </a:p>
          <a:p>
            <a:pPr marL="800100" lvl="1" indent="-342900">
              <a:buFontTx/>
              <a:buChar char="-"/>
            </a:pPr>
            <a:r>
              <a:rPr lang="en-AU" sz="1400" b="1" dirty="0"/>
              <a:t>All witness evidence in approved format (e.g. affidavit / statement format)</a:t>
            </a:r>
          </a:p>
          <a:p>
            <a:pPr marL="800100" lvl="1" indent="-342900">
              <a:buFontTx/>
              <a:buChar char="-"/>
            </a:pPr>
            <a:r>
              <a:rPr lang="en-AU" sz="1400" b="1" dirty="0"/>
              <a:t>Each accused is advised of all potential witnesses.</a:t>
            </a:r>
          </a:p>
          <a:p>
            <a:pPr marL="800100" lvl="1" indent="-342900">
              <a:buFontTx/>
              <a:buChar char="-"/>
            </a:pPr>
            <a:r>
              <a:rPr lang="en-AU" sz="1400" b="1" dirty="0"/>
              <a:t>Each accused is provided with a list of any other potentially relevant information that is not included in the brief of evidence.</a:t>
            </a:r>
            <a:endParaRPr lang="en-AU" sz="1400" dirty="0"/>
          </a:p>
          <a:p>
            <a:endParaRPr lang="en-AU" sz="1400" dirty="0"/>
          </a:p>
        </p:txBody>
      </p:sp>
      <p:sp>
        <p:nvSpPr>
          <p:cNvPr id="4" name="Slide Number Placeholder 3"/>
          <p:cNvSpPr>
            <a:spLocks noGrp="1"/>
          </p:cNvSpPr>
          <p:nvPr>
            <p:ph type="sldNum" sz="quarter" idx="10"/>
          </p:nvPr>
        </p:nvSpPr>
        <p:spPr/>
        <p:txBody>
          <a:bodyPr/>
          <a:lstStyle/>
          <a:p>
            <a:fld id="{02AA0978-DB08-4AFF-9E7B-7837B3BF8B27}" type="slidenum">
              <a:rPr lang="en-AU" smtClean="0"/>
              <a:t>14</a:t>
            </a:fld>
            <a:endParaRPr lang="en-AU" dirty="0"/>
          </a:p>
        </p:txBody>
      </p:sp>
    </p:spTree>
    <p:extLst>
      <p:ext uri="{BB962C8B-B14F-4D97-AF65-F5344CB8AC3E}">
        <p14:creationId xmlns:p14="http://schemas.microsoft.com/office/powerpoint/2010/main" val="10420249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2AA0978-DB08-4AFF-9E7B-7837B3BF8B27}" type="slidenum">
              <a:rPr lang="en-AU" smtClean="0"/>
              <a:t>20</a:t>
            </a:fld>
            <a:endParaRPr lang="en-AU" dirty="0"/>
          </a:p>
        </p:txBody>
      </p:sp>
    </p:spTree>
    <p:extLst>
      <p:ext uri="{BB962C8B-B14F-4D97-AF65-F5344CB8AC3E}">
        <p14:creationId xmlns:p14="http://schemas.microsoft.com/office/powerpoint/2010/main" val="27486738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AU" sz="2400" b="1" dirty="0"/>
          </a:p>
        </p:txBody>
      </p:sp>
      <p:sp>
        <p:nvSpPr>
          <p:cNvPr id="4" name="Slide Number Placeholder 3"/>
          <p:cNvSpPr>
            <a:spLocks noGrp="1"/>
          </p:cNvSpPr>
          <p:nvPr>
            <p:ph type="sldNum" sz="quarter" idx="10"/>
          </p:nvPr>
        </p:nvSpPr>
        <p:spPr/>
        <p:txBody>
          <a:bodyPr/>
          <a:lstStyle/>
          <a:p>
            <a:fld id="{02AA0978-DB08-4AFF-9E7B-7837B3BF8B27}" type="slidenum">
              <a:rPr lang="en-AU" smtClean="0"/>
              <a:t>24</a:t>
            </a:fld>
            <a:endParaRPr lang="en-AU" dirty="0"/>
          </a:p>
        </p:txBody>
      </p:sp>
    </p:spTree>
    <p:extLst>
      <p:ext uri="{BB962C8B-B14F-4D97-AF65-F5344CB8AC3E}">
        <p14:creationId xmlns:p14="http://schemas.microsoft.com/office/powerpoint/2010/main" val="3461448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02AA0978-DB08-4AFF-9E7B-7837B3BF8B27}" type="slidenum">
              <a:rPr lang="en-AU" smtClean="0"/>
              <a:t>27</a:t>
            </a:fld>
            <a:endParaRPr lang="en-AU" dirty="0"/>
          </a:p>
        </p:txBody>
      </p:sp>
    </p:spTree>
    <p:extLst>
      <p:ext uri="{BB962C8B-B14F-4D97-AF65-F5344CB8AC3E}">
        <p14:creationId xmlns:p14="http://schemas.microsoft.com/office/powerpoint/2010/main" val="40388955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02AA0978-DB08-4AFF-9E7B-7837B3BF8B27}" type="slidenum">
              <a:rPr lang="en-AU" smtClean="0"/>
              <a:t>28</a:t>
            </a:fld>
            <a:endParaRPr lang="en-AU" dirty="0"/>
          </a:p>
        </p:txBody>
      </p:sp>
    </p:spTree>
    <p:extLst>
      <p:ext uri="{BB962C8B-B14F-4D97-AF65-F5344CB8AC3E}">
        <p14:creationId xmlns:p14="http://schemas.microsoft.com/office/powerpoint/2010/main" val="23605303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29</a:t>
            </a:fld>
            <a:endParaRPr lang="en-AU"/>
          </a:p>
        </p:txBody>
      </p:sp>
    </p:spTree>
    <p:extLst>
      <p:ext uri="{BB962C8B-B14F-4D97-AF65-F5344CB8AC3E}">
        <p14:creationId xmlns:p14="http://schemas.microsoft.com/office/powerpoint/2010/main" val="1112780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2400" dirty="0"/>
              <a:t>At the end of session 5 – Jodie Burns</a:t>
            </a:r>
            <a:r>
              <a:rPr lang="en-AU" sz="2400" baseline="0" dirty="0"/>
              <a:t> to hand out case scenario for sessions 6 and 7.</a:t>
            </a:r>
            <a:endParaRPr lang="en-AU" sz="2400" dirty="0"/>
          </a:p>
        </p:txBody>
      </p:sp>
      <p:sp>
        <p:nvSpPr>
          <p:cNvPr id="4" name="Slide Number Placeholder 3"/>
          <p:cNvSpPr>
            <a:spLocks noGrp="1"/>
          </p:cNvSpPr>
          <p:nvPr>
            <p:ph type="sldNum" sz="quarter" idx="10"/>
          </p:nvPr>
        </p:nvSpPr>
        <p:spPr/>
        <p:txBody>
          <a:bodyPr/>
          <a:lstStyle/>
          <a:p>
            <a:fld id="{02AA0978-DB08-4AFF-9E7B-7837B3BF8B27}" type="slidenum">
              <a:rPr lang="en-AU" smtClean="0"/>
              <a:t>34</a:t>
            </a:fld>
            <a:endParaRPr lang="en-AU" dirty="0"/>
          </a:p>
        </p:txBody>
      </p:sp>
    </p:spTree>
    <p:extLst>
      <p:ext uri="{BB962C8B-B14F-4D97-AF65-F5344CB8AC3E}">
        <p14:creationId xmlns:p14="http://schemas.microsoft.com/office/powerpoint/2010/main" val="3759397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AU"/>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554237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128669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AU"/>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995988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279573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88067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729840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5323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AU"/>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720226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AU"/>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AU"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25504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272342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919622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401F3D4-0363-48A4-BF4F-8959CF89B14D}" type="datetimeFigureOut">
              <a:rPr lang="en-AU" smtClean="0">
                <a:solidFill>
                  <a:prstClr val="black">
                    <a:tint val="75000"/>
                  </a:prstClr>
                </a:solidFill>
              </a:rPr>
              <a:pPr/>
              <a:t>3/08/2023</a:t>
            </a:fld>
            <a:endParaRPr lang="en-AU" dirty="0">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890830423"/>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tiff"/><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96868" y="2132856"/>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4000" b="1" dirty="0">
                <a:solidFill>
                  <a:srgbClr val="002060"/>
                </a:solidFill>
              </a:rPr>
              <a:t>Managing and Reporting on </a:t>
            </a:r>
            <a:r>
              <a:rPr lang="en-AU" altLang="en-US" sz="4000" b="1" dirty="0" smtClean="0">
                <a:solidFill>
                  <a:srgbClr val="002060"/>
                </a:solidFill>
              </a:rPr>
              <a:t>              Fraud </a:t>
            </a:r>
            <a:r>
              <a:rPr lang="en-AU" altLang="en-US" sz="4000" b="1" dirty="0">
                <a:solidFill>
                  <a:srgbClr val="002060"/>
                </a:solidFill>
              </a:rPr>
              <a:t>and Corruption Cases </a:t>
            </a:r>
            <a:r>
              <a:rPr lang="en-AU" altLang="en-US" sz="4000" b="1" dirty="0" smtClean="0">
                <a:solidFill>
                  <a:srgbClr val="002060"/>
                </a:solidFill>
              </a:rPr>
              <a:t>              Online Course</a:t>
            </a:r>
            <a:endParaRPr lang="en-AU" altLang="en-US" sz="4000" b="1" dirty="0">
              <a:solidFill>
                <a:srgbClr val="002060"/>
              </a:solidFill>
            </a:endParaRPr>
          </a:p>
          <a:p>
            <a:pPr algn="ctr">
              <a:spcBef>
                <a:spcPct val="0"/>
              </a:spcBef>
            </a:pPr>
            <a:endParaRPr lang="en-AU" altLang="en-US" sz="1000" b="1" dirty="0"/>
          </a:p>
          <a:p>
            <a:pPr algn="ctr">
              <a:spcBef>
                <a:spcPct val="0"/>
              </a:spcBef>
            </a:pPr>
            <a:endParaRPr lang="en-AU" altLang="en-US" sz="1000" b="1" dirty="0"/>
          </a:p>
          <a:p>
            <a:pPr algn="ctr"/>
            <a:r>
              <a:rPr lang="en-US" altLang="en-US" sz="1600" b="1" i="1" dirty="0" smtClean="0">
                <a:solidFill>
                  <a:srgbClr val="002060"/>
                </a:solidFill>
              </a:rPr>
              <a:t>Via </a:t>
            </a:r>
            <a:r>
              <a:rPr lang="en-US" altLang="en-US" sz="1600" b="1" i="1" dirty="0">
                <a:solidFill>
                  <a:srgbClr val="002060"/>
                </a:solidFill>
              </a:rPr>
              <a:t>Zoom 20 &amp; 27 July and 3 &amp; 10 </a:t>
            </a:r>
            <a:r>
              <a:rPr lang="en-US" altLang="en-US" sz="1600" b="1" i="1" dirty="0" smtClean="0">
                <a:solidFill>
                  <a:srgbClr val="002060"/>
                </a:solidFill>
              </a:rPr>
              <a:t>August 2023</a:t>
            </a:r>
            <a:endParaRPr lang="en-US" altLang="en-US" sz="1600" b="1" i="1" dirty="0">
              <a:solidFill>
                <a:srgbClr val="002060"/>
              </a:solidFill>
            </a:endParaRPr>
          </a:p>
          <a:p>
            <a:pPr algn="ctr"/>
            <a:endParaRPr lang="en-US" altLang="en-US" sz="4000" b="1" i="1" dirty="0">
              <a:solidFill>
                <a:srgbClr val="595959"/>
              </a:solidFill>
            </a:endParaRPr>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5308" y="531702"/>
            <a:ext cx="4155193" cy="1262681"/>
          </a:xfrm>
          <a:prstGeom prst="rect">
            <a:avLst/>
          </a:prstGeom>
        </p:spPr>
      </p:pic>
      <p:pic>
        <p:nvPicPr>
          <p:cNvPr id="15" name="Picture 14"/>
          <p:cNvPicPr/>
          <p:nvPr/>
        </p:nvPicPr>
        <p:blipFill>
          <a:blip r:embed="rId4">
            <a:extLst>
              <a:ext uri="{28A0092B-C50C-407E-A947-70E740481C1C}">
                <a14:useLocalDpi xmlns:a14="http://schemas.microsoft.com/office/drawing/2010/main" val="0"/>
              </a:ext>
            </a:extLst>
          </a:blip>
          <a:stretch>
            <a:fillRect/>
          </a:stretch>
        </p:blipFill>
        <p:spPr>
          <a:xfrm>
            <a:off x="4821997" y="5592585"/>
            <a:ext cx="4059847" cy="722384"/>
          </a:xfrm>
          <a:prstGeom prst="rect">
            <a:avLst/>
          </a:prstGeom>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710" y="5439427"/>
            <a:ext cx="332105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31640" y="409307"/>
            <a:ext cx="1728192" cy="1335843"/>
          </a:xfrm>
          <a:prstGeom prst="rect">
            <a:avLst/>
          </a:prstGeom>
        </p:spPr>
      </p:pic>
    </p:spTree>
    <p:extLst>
      <p:ext uri="{BB962C8B-B14F-4D97-AF65-F5344CB8AC3E}">
        <p14:creationId xmlns:p14="http://schemas.microsoft.com/office/powerpoint/2010/main" val="41423810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28650" y="365127"/>
            <a:ext cx="7886700" cy="903634"/>
          </a:xfrm>
        </p:spPr>
        <p:txBody>
          <a:bodyPr>
            <a:normAutofit/>
          </a:bodyPr>
          <a:lstStyle/>
          <a:p>
            <a:r>
              <a:rPr lang="en-AU" sz="3500" b="1" dirty="0" smtClean="0">
                <a:solidFill>
                  <a:srgbClr val="002060"/>
                </a:solidFill>
                <a:latin typeface="+mn-lt"/>
              </a:rPr>
              <a:t>Session </a:t>
            </a:r>
            <a:r>
              <a:rPr lang="en-AU" sz="3500" b="1" dirty="0">
                <a:solidFill>
                  <a:srgbClr val="002060"/>
                </a:solidFill>
                <a:latin typeface="+mn-lt"/>
              </a:rPr>
              <a:t>3</a:t>
            </a:r>
            <a:r>
              <a:rPr lang="en-AU" sz="3500" b="1" dirty="0" smtClean="0">
                <a:solidFill>
                  <a:srgbClr val="002060"/>
                </a:solidFill>
                <a:latin typeface="+mn-lt"/>
              </a:rPr>
              <a:t> - Agenda</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825625"/>
            <a:ext cx="4047306" cy="4351338"/>
          </a:xfrm>
        </p:spPr>
        <p:txBody>
          <a:bodyPr/>
          <a:lstStyle/>
          <a:p>
            <a:pPr marL="0" indent="0">
              <a:buNone/>
            </a:pPr>
            <a:endParaRPr lang="en-AU" sz="3600" b="1" dirty="0"/>
          </a:p>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628650" y="1494601"/>
            <a:ext cx="8125440" cy="3785652"/>
          </a:xfrm>
          <a:prstGeom prst="rect">
            <a:avLst/>
          </a:prstGeom>
          <a:noFill/>
        </p:spPr>
        <p:txBody>
          <a:bodyPr wrap="square">
            <a:spAutoFit/>
          </a:bodyPr>
          <a:lstStyle/>
          <a:p>
            <a:pPr marL="457200" indent="-457200">
              <a:buAutoNum type="arabicPeriod"/>
            </a:pPr>
            <a:r>
              <a:rPr lang="en-AU" sz="2400" dirty="0"/>
              <a:t>Welcome &amp; </a:t>
            </a:r>
            <a:r>
              <a:rPr lang="en-AU" sz="2400" dirty="0" smtClean="0"/>
              <a:t>Introduction (10 </a:t>
            </a:r>
            <a:r>
              <a:rPr lang="en-AU" sz="2400" dirty="0"/>
              <a:t>minutes)</a:t>
            </a:r>
          </a:p>
          <a:p>
            <a:pPr marL="457200" indent="-457200">
              <a:buAutoNum type="arabicPeriod"/>
            </a:pPr>
            <a:endParaRPr lang="en-AU" sz="2400" dirty="0"/>
          </a:p>
          <a:p>
            <a:pPr marL="457200" indent="-457200">
              <a:buAutoNum type="arabicPeriod"/>
            </a:pPr>
            <a:r>
              <a:rPr lang="en-AU" sz="2400" dirty="0"/>
              <a:t>Presentation on </a:t>
            </a:r>
            <a:r>
              <a:rPr lang="en-AU" sz="2400" dirty="0" smtClean="0"/>
              <a:t>Procedural Steps and Documents (30 </a:t>
            </a:r>
            <a:r>
              <a:rPr lang="en-AU" sz="2400" dirty="0"/>
              <a:t>minutes)</a:t>
            </a:r>
          </a:p>
          <a:p>
            <a:pPr marL="457200" indent="-457200">
              <a:buAutoNum type="arabicPeriod"/>
            </a:pPr>
            <a:endParaRPr lang="en-AU" sz="2400" dirty="0">
              <a:solidFill>
                <a:schemeClr val="tx1">
                  <a:lumMod val="95000"/>
                  <a:lumOff val="5000"/>
                </a:schemeClr>
              </a:solidFill>
            </a:endParaRPr>
          </a:p>
          <a:p>
            <a:pPr marL="457200" indent="-457200">
              <a:buAutoNum type="arabicPeriod"/>
            </a:pPr>
            <a:r>
              <a:rPr lang="en-AU" sz="2400" dirty="0" smtClean="0"/>
              <a:t>Discussion Questions (30 minutes)</a:t>
            </a:r>
          </a:p>
          <a:p>
            <a:pPr marL="457200" indent="-457200">
              <a:buAutoNum type="arabicPeriod"/>
            </a:pPr>
            <a:endParaRPr lang="en-AU" sz="2400" dirty="0"/>
          </a:p>
          <a:p>
            <a:pPr marL="457200" indent="-457200">
              <a:buAutoNum type="arabicPeriod"/>
            </a:pPr>
            <a:r>
              <a:rPr lang="en-AU" sz="2400" dirty="0" smtClean="0"/>
              <a:t>Introduction </a:t>
            </a:r>
            <a:r>
              <a:rPr lang="en-AU" sz="2400" dirty="0"/>
              <a:t>to next week’s </a:t>
            </a:r>
            <a:r>
              <a:rPr lang="en-AU" sz="2400" dirty="0" smtClean="0"/>
              <a:t>session (10 </a:t>
            </a:r>
            <a:r>
              <a:rPr lang="en-AU" sz="2400" dirty="0"/>
              <a:t>minutes)</a:t>
            </a:r>
          </a:p>
          <a:p>
            <a:pPr marL="457200" indent="-457200">
              <a:buAutoNum type="arabicPeriod"/>
            </a:pPr>
            <a:endParaRPr lang="en-AU" sz="2400" dirty="0"/>
          </a:p>
          <a:p>
            <a:pPr marL="457200" indent="-457200">
              <a:buAutoNum type="arabicPeriod"/>
            </a:pPr>
            <a:r>
              <a:rPr lang="en-AU" sz="2400" dirty="0"/>
              <a:t>Session Wrap-Up (5 minutes) </a:t>
            </a:r>
          </a:p>
        </p:txBody>
      </p:sp>
    </p:spTree>
    <p:extLst>
      <p:ext uri="{BB962C8B-B14F-4D97-AF65-F5344CB8AC3E}">
        <p14:creationId xmlns:p14="http://schemas.microsoft.com/office/powerpoint/2010/main" val="34707878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96868" y="2132856"/>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endParaRPr lang="en-US" altLang="en-US" sz="4000" b="1" i="1" dirty="0">
              <a:solidFill>
                <a:srgbClr val="595959"/>
              </a:solidFill>
            </a:endParaRPr>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1759" y="533267"/>
            <a:ext cx="4155193" cy="1262681"/>
          </a:xfrm>
          <a:prstGeom prst="rect">
            <a:avLst/>
          </a:prstGeom>
        </p:spPr>
      </p:pic>
      <p:sp>
        <p:nvSpPr>
          <p:cNvPr id="8" name="TextBox 7"/>
          <p:cNvSpPr txBox="1">
            <a:spLocks noChangeArrowheads="1"/>
          </p:cNvSpPr>
          <p:nvPr/>
        </p:nvSpPr>
        <p:spPr bwMode="auto">
          <a:xfrm>
            <a:off x="126667" y="3741556"/>
            <a:ext cx="8784976" cy="828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3500" b="1" i="1" dirty="0">
                <a:solidFill>
                  <a:srgbClr val="002060"/>
                </a:solidFill>
              </a:rPr>
              <a:t>Session 3</a:t>
            </a:r>
            <a:r>
              <a:rPr lang="en-AU" altLang="en-US" sz="3500" b="1" i="1" dirty="0" smtClean="0">
                <a:solidFill>
                  <a:srgbClr val="002060"/>
                </a:solidFill>
              </a:rPr>
              <a:t>: Procedural Steps and Documents</a:t>
            </a:r>
            <a:endParaRPr lang="en-US" altLang="en-US" sz="3500" b="1" i="1" dirty="0">
              <a:solidFill>
                <a:srgbClr val="002060"/>
              </a:solidFill>
            </a:endParaRPr>
          </a:p>
        </p:txBody>
      </p:sp>
      <p:sp>
        <p:nvSpPr>
          <p:cNvPr id="9" name="TextBox 8"/>
          <p:cNvSpPr txBox="1">
            <a:spLocks noChangeArrowheads="1"/>
          </p:cNvSpPr>
          <p:nvPr/>
        </p:nvSpPr>
        <p:spPr bwMode="auto">
          <a:xfrm>
            <a:off x="251520" y="5237132"/>
            <a:ext cx="8784976" cy="107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tabLst>
                <a:tab pos="1344613" algn="l"/>
              </a:tabLst>
            </a:pPr>
            <a:r>
              <a:rPr lang="en-AU" altLang="en-US" sz="2000" dirty="0" smtClean="0">
                <a:solidFill>
                  <a:schemeClr val="bg1">
                    <a:lumMod val="50000"/>
                  </a:schemeClr>
                </a:solidFill>
              </a:rPr>
              <a:t>Presenters: 	Judicial Registrar Jodie Burns, </a:t>
            </a:r>
            <a:r>
              <a:rPr lang="en-AU" altLang="en-US" sz="2000" dirty="0">
                <a:solidFill>
                  <a:schemeClr val="bg1">
                    <a:lumMod val="50000"/>
                  </a:schemeClr>
                </a:solidFill>
              </a:rPr>
              <a:t>Federal Court of Australia </a:t>
            </a:r>
          </a:p>
          <a:p>
            <a:pPr>
              <a:spcBef>
                <a:spcPct val="0"/>
              </a:spcBef>
              <a:tabLst>
                <a:tab pos="1344613" algn="l"/>
              </a:tabLst>
            </a:pPr>
            <a:r>
              <a:rPr lang="en-US" altLang="en-US" sz="2200" b="1" dirty="0" smtClean="0">
                <a:solidFill>
                  <a:schemeClr val="bg1">
                    <a:lumMod val="50000"/>
                  </a:schemeClr>
                </a:solidFill>
              </a:rPr>
              <a:t>	</a:t>
            </a:r>
            <a:r>
              <a:rPr lang="en-AU" altLang="en-US" sz="2000" dirty="0" smtClean="0">
                <a:solidFill>
                  <a:schemeClr val="bg1">
                    <a:lumMod val="50000"/>
                  </a:schemeClr>
                </a:solidFill>
              </a:rPr>
              <a:t>Assistant </a:t>
            </a:r>
            <a:r>
              <a:rPr lang="en-AU" altLang="en-US" sz="2000" dirty="0">
                <a:solidFill>
                  <a:schemeClr val="bg1">
                    <a:lumMod val="50000"/>
                  </a:schemeClr>
                </a:solidFill>
              </a:rPr>
              <a:t>Registrar Victoria Belo, National Court of </a:t>
            </a:r>
            <a:r>
              <a:rPr lang="en-AU" altLang="en-US" sz="2000" dirty="0" smtClean="0">
                <a:solidFill>
                  <a:schemeClr val="bg1">
                    <a:lumMod val="50000"/>
                  </a:schemeClr>
                </a:solidFill>
              </a:rPr>
              <a:t>Papua New Guinea</a:t>
            </a:r>
            <a:endParaRPr lang="en-US" altLang="en-US" sz="2000" b="1" dirty="0">
              <a:solidFill>
                <a:schemeClr val="bg1">
                  <a:lumMod val="50000"/>
                </a:schemeClr>
              </a:solidFill>
            </a:endParaRPr>
          </a:p>
        </p:txBody>
      </p:sp>
      <p:sp>
        <p:nvSpPr>
          <p:cNvPr id="10" name="TextBox 9"/>
          <p:cNvSpPr txBox="1">
            <a:spLocks noChangeArrowheads="1"/>
          </p:cNvSpPr>
          <p:nvPr/>
        </p:nvSpPr>
        <p:spPr bwMode="auto">
          <a:xfrm>
            <a:off x="179512" y="1959968"/>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4000" b="1" i="1" dirty="0">
                <a:solidFill>
                  <a:srgbClr val="002060"/>
                </a:solidFill>
              </a:rPr>
              <a:t>Managing and Reporting on Fraud and Corruption Cases </a:t>
            </a:r>
            <a:r>
              <a:rPr lang="en-AU" altLang="en-US" sz="4000" b="1" i="1" dirty="0" smtClean="0">
                <a:solidFill>
                  <a:srgbClr val="002060"/>
                </a:solidFill>
              </a:rPr>
              <a:t>Online Course</a:t>
            </a:r>
            <a:endParaRPr lang="en-AU" altLang="en-US" sz="4000" b="1" i="1" dirty="0">
              <a:solidFill>
                <a:srgbClr val="002060"/>
              </a:solidFill>
            </a:endParaRPr>
          </a:p>
          <a:p>
            <a:pPr algn="ctr">
              <a:spcBef>
                <a:spcPct val="0"/>
              </a:spcBef>
            </a:pPr>
            <a:endParaRPr lang="en-AU" altLang="en-US" sz="1000" b="1" dirty="0"/>
          </a:p>
        </p:txBody>
      </p:sp>
    </p:spTree>
    <p:extLst>
      <p:ext uri="{BB962C8B-B14F-4D97-AF65-F5344CB8AC3E}">
        <p14:creationId xmlns:p14="http://schemas.microsoft.com/office/powerpoint/2010/main" val="28495061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467544" y="265628"/>
            <a:ext cx="7759774" cy="1124805"/>
          </a:xfrm>
        </p:spPr>
        <p:txBody>
          <a:bodyPr>
            <a:noAutofit/>
          </a:bodyPr>
          <a:lstStyle/>
          <a:p>
            <a:r>
              <a:rPr lang="en-AU" sz="3500" b="1" dirty="0">
                <a:solidFill>
                  <a:srgbClr val="002060"/>
                </a:solidFill>
                <a:latin typeface="+mn-lt"/>
              </a:rPr>
              <a:t>Procedural steps and </a:t>
            </a:r>
            <a:r>
              <a:rPr lang="en-AU" sz="3500" b="1" dirty="0" smtClean="0">
                <a:solidFill>
                  <a:srgbClr val="002060"/>
                </a:solidFill>
                <a:latin typeface="+mn-lt"/>
              </a:rPr>
              <a:t>documents</a:t>
            </a:r>
            <a:endParaRPr lang="en-AU" sz="3500" dirty="0">
              <a:latin typeface="+mn-lt"/>
              <a:cs typeface="Calibri" panose="020F0502020204030204" pitchFamily="34" charset="0"/>
            </a:endParaRP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588224" y="265628"/>
            <a:ext cx="2141463" cy="1228973"/>
          </a:xfrm>
          <a:prstGeom prst="rect">
            <a:avLst/>
          </a:prstGeom>
          <a:noFill/>
          <a:ln>
            <a:noFill/>
          </a:ln>
        </p:spPr>
      </p:pic>
      <p:sp>
        <p:nvSpPr>
          <p:cNvPr id="4" name="Rectangle 3"/>
          <p:cNvSpPr/>
          <p:nvPr/>
        </p:nvSpPr>
        <p:spPr>
          <a:xfrm>
            <a:off x="567011" y="1700808"/>
            <a:ext cx="7560840" cy="1723549"/>
          </a:xfrm>
          <a:prstGeom prst="rect">
            <a:avLst/>
          </a:prstGeom>
        </p:spPr>
        <p:txBody>
          <a:bodyPr wrap="square">
            <a:spAutoFit/>
          </a:bodyPr>
          <a:lstStyle/>
          <a:p>
            <a:pPr marL="285750" lvl="0" indent="-285750">
              <a:spcAft>
                <a:spcPts val="0"/>
              </a:spcAft>
              <a:buFont typeface="Arial" panose="020B0604020202020204" pitchFamily="34" charset="0"/>
              <a:buChar char="•"/>
              <a:tabLst>
                <a:tab pos="83185" algn="l"/>
              </a:tabLst>
            </a:pPr>
            <a:r>
              <a:rPr lang="en-AU" sz="2200" dirty="0"/>
              <a:t>Overview of commonalities in process</a:t>
            </a:r>
          </a:p>
          <a:p>
            <a:pPr marL="285750" lvl="0" indent="-285750">
              <a:spcAft>
                <a:spcPts val="0"/>
              </a:spcAft>
              <a:buFont typeface="Arial" panose="020B0604020202020204" pitchFamily="34" charset="0"/>
              <a:buChar char="•"/>
              <a:tabLst>
                <a:tab pos="83185" algn="l"/>
              </a:tabLst>
            </a:pPr>
            <a:endParaRPr lang="en-AU" sz="2200" dirty="0"/>
          </a:p>
          <a:p>
            <a:pPr marL="285750" lvl="0" indent="-285750">
              <a:spcAft>
                <a:spcPts val="0"/>
              </a:spcAft>
              <a:buFont typeface="Arial" panose="020B0604020202020204" pitchFamily="34" charset="0"/>
              <a:buChar char="•"/>
              <a:tabLst>
                <a:tab pos="83185" algn="l"/>
              </a:tabLst>
            </a:pPr>
            <a:r>
              <a:rPr lang="en-AU" sz="2200" dirty="0"/>
              <a:t>Charges, </a:t>
            </a:r>
            <a:r>
              <a:rPr lang="en-AU" sz="2200" dirty="0" smtClean="0"/>
              <a:t>indictments/charge sheet </a:t>
            </a:r>
            <a:r>
              <a:rPr lang="en-AU" sz="2200" dirty="0"/>
              <a:t>and particularising fraud, bribery and other corruption offences</a:t>
            </a:r>
          </a:p>
          <a:p>
            <a:pPr marL="285750" lvl="0" indent="-285750">
              <a:spcAft>
                <a:spcPts val="0"/>
              </a:spcAft>
              <a:buFont typeface="Arial" panose="020B0604020202020204" pitchFamily="34" charset="0"/>
              <a:buChar char="•"/>
              <a:tabLst>
                <a:tab pos="83185" algn="l"/>
              </a:tabLst>
            </a:pPr>
            <a:endParaRPr lang="en-AU" dirty="0">
              <a:latin typeface="Calibri" panose="020F0502020204030204" pitchFamily="34" charset="0"/>
              <a:ea typeface="SimSun" panose="02010600030101010101" pitchFamily="2" charset="-122"/>
              <a:cs typeface="Calibri" panose="020F0502020204030204" pitchFamily="34" charset="0"/>
            </a:endParaRPr>
          </a:p>
        </p:txBody>
      </p:sp>
    </p:spTree>
    <p:extLst>
      <p:ext uri="{BB962C8B-B14F-4D97-AF65-F5344CB8AC3E}">
        <p14:creationId xmlns:p14="http://schemas.microsoft.com/office/powerpoint/2010/main" val="22141306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5" name="Content Placeholder 4"/>
          <p:cNvSpPr>
            <a:spLocks noGrp="1"/>
          </p:cNvSpPr>
          <p:nvPr>
            <p:ph idx="1"/>
          </p:nvPr>
        </p:nvSpPr>
        <p:spPr>
          <a:xfrm>
            <a:off x="628650" y="1772816"/>
            <a:ext cx="7886700" cy="4567362"/>
          </a:xfrm>
        </p:spPr>
        <p:txBody>
          <a:bodyPr>
            <a:normAutofit lnSpcReduction="10000"/>
          </a:bodyPr>
          <a:lstStyle/>
          <a:p>
            <a:pPr marL="0" indent="0">
              <a:buNone/>
            </a:pPr>
            <a:endParaRPr lang="en-AU" sz="3200" dirty="0">
              <a:cs typeface="Arial" panose="020B0604020202020204" pitchFamily="34" charset="0"/>
            </a:endParaRPr>
          </a:p>
          <a:p>
            <a:pPr marL="0" indent="0">
              <a:buNone/>
            </a:pPr>
            <a:endParaRPr lang="en-AU" sz="3200" dirty="0">
              <a:cs typeface="Arial" panose="020B0604020202020204" pitchFamily="34" charset="0"/>
            </a:endParaRPr>
          </a:p>
          <a:p>
            <a:pPr marL="0" indent="0" algn="ctr">
              <a:buNone/>
            </a:pPr>
            <a:r>
              <a:rPr lang="en-AU" sz="6000" b="1" dirty="0">
                <a:solidFill>
                  <a:srgbClr val="002060"/>
                </a:solidFill>
              </a:rPr>
              <a:t>Procedural F</a:t>
            </a:r>
            <a:r>
              <a:rPr lang="en-AU" sz="6000" b="1" dirty="0" smtClean="0">
                <a:solidFill>
                  <a:srgbClr val="002060"/>
                </a:solidFill>
              </a:rPr>
              <a:t>airness</a:t>
            </a:r>
          </a:p>
          <a:p>
            <a:pPr marL="0" indent="0" algn="ctr">
              <a:buNone/>
            </a:pPr>
            <a:endParaRPr lang="en-AU" sz="6000" b="1" dirty="0">
              <a:solidFill>
                <a:srgbClr val="002060"/>
              </a:solidFill>
              <a:cs typeface="Calibri" panose="020F0502020204030204" pitchFamily="34" charset="0"/>
            </a:endParaRPr>
          </a:p>
          <a:p>
            <a:pPr marL="0" indent="0" algn="ctr">
              <a:buNone/>
            </a:pPr>
            <a:endParaRPr lang="en-AU" sz="6000" b="1" dirty="0" smtClean="0">
              <a:solidFill>
                <a:srgbClr val="002060"/>
              </a:solidFill>
              <a:cs typeface="Calibri" panose="020F0502020204030204" pitchFamily="34" charset="0"/>
            </a:endParaRPr>
          </a:p>
          <a:p>
            <a:pPr marL="0" indent="0" algn="ctr">
              <a:buNone/>
            </a:pPr>
            <a:r>
              <a:rPr lang="en-AU" altLang="en-US" sz="2800" dirty="0" smtClean="0">
                <a:solidFill>
                  <a:schemeClr val="bg1">
                    <a:lumMod val="50000"/>
                  </a:schemeClr>
                </a:solidFill>
              </a:rPr>
              <a:t>Judicial Registrar </a:t>
            </a:r>
            <a:r>
              <a:rPr lang="en-AU" altLang="en-US" sz="2800" dirty="0">
                <a:solidFill>
                  <a:schemeClr val="bg1">
                    <a:lumMod val="50000"/>
                  </a:schemeClr>
                </a:solidFill>
              </a:rPr>
              <a:t>Jodie Burns, </a:t>
            </a:r>
            <a:endParaRPr lang="en-AU" altLang="en-US" sz="2800" dirty="0" smtClean="0">
              <a:solidFill>
                <a:schemeClr val="bg1">
                  <a:lumMod val="50000"/>
                </a:schemeClr>
              </a:solidFill>
            </a:endParaRPr>
          </a:p>
          <a:p>
            <a:pPr marL="0" indent="0" algn="ctr">
              <a:buNone/>
            </a:pPr>
            <a:r>
              <a:rPr lang="en-AU" altLang="en-US" sz="2800" dirty="0" smtClean="0">
                <a:solidFill>
                  <a:schemeClr val="bg1">
                    <a:lumMod val="50000"/>
                  </a:schemeClr>
                </a:solidFill>
              </a:rPr>
              <a:t>Federal </a:t>
            </a:r>
            <a:r>
              <a:rPr lang="en-AU" altLang="en-US" sz="2800" dirty="0">
                <a:solidFill>
                  <a:schemeClr val="bg1">
                    <a:lumMod val="50000"/>
                  </a:schemeClr>
                </a:solidFill>
              </a:rPr>
              <a:t>Court of Australia</a:t>
            </a:r>
            <a:endParaRPr lang="en-AU" sz="3200" dirty="0">
              <a:cs typeface="Arial" panose="020B0604020202020204" pitchFamily="34" charset="0"/>
            </a:endParaRP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20109894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28650" y="365127"/>
            <a:ext cx="7886700" cy="1047650"/>
          </a:xfrm>
        </p:spPr>
        <p:txBody>
          <a:bodyPr>
            <a:normAutofit/>
          </a:bodyPr>
          <a:lstStyle/>
          <a:p>
            <a:r>
              <a:rPr lang="en-AU" sz="3500" b="1" dirty="0">
                <a:solidFill>
                  <a:srgbClr val="002060"/>
                </a:solidFill>
                <a:latin typeface="+mn-lt"/>
              </a:rPr>
              <a:t>Procedural Fairness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628650" y="1512276"/>
            <a:ext cx="4047306" cy="4351338"/>
          </a:xfrm>
        </p:spPr>
        <p:txBody>
          <a:bodyPr>
            <a:normAutofit/>
          </a:bodyPr>
          <a:lstStyle/>
          <a:p>
            <a:r>
              <a:rPr lang="en-AU" sz="2000" dirty="0"/>
              <a:t>principle that runs through everything that happens in both criminal and civil law</a:t>
            </a:r>
          </a:p>
          <a:p>
            <a:r>
              <a:rPr lang="en-AU" sz="2000" dirty="0"/>
              <a:t>used interchangeably with the term </a:t>
            </a:r>
            <a:r>
              <a:rPr lang="en-AU" sz="2000" b="1" dirty="0"/>
              <a:t>‘natural justice’</a:t>
            </a:r>
          </a:p>
          <a:p>
            <a:r>
              <a:rPr lang="en-AU" sz="2000" dirty="0"/>
              <a:t>requires that all times participants</a:t>
            </a:r>
            <a:r>
              <a:rPr lang="en-AU" sz="2000" baseline="0" dirty="0"/>
              <a:t> in the legal system have a right to a fair and just trial</a:t>
            </a:r>
          </a:p>
          <a:p>
            <a:r>
              <a:rPr lang="en-AU" sz="2000" baseline="0" dirty="0"/>
              <a:t>means fair and just principles are applied to all decision making and court procedures</a:t>
            </a:r>
          </a:p>
          <a:p>
            <a:r>
              <a:rPr lang="en-AU" sz="2000" dirty="0" smtClean="0"/>
              <a:t>often </a:t>
            </a:r>
            <a:r>
              <a:rPr lang="en-AU" sz="2000" dirty="0"/>
              <a:t>appeals to higher courts are on the basis of a denial</a:t>
            </a:r>
            <a:r>
              <a:rPr lang="en-AU" sz="2000" baseline="0" dirty="0"/>
              <a:t> of procedural fairness.</a:t>
            </a:r>
            <a:endParaRPr lang="en-AU" sz="2000"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7" name="Content Placeholder 6" descr="A gavel on a table&#10;&#10;Description automatically generated with medium confidence">
            <a:extLst>
              <a:ext uri="{FF2B5EF4-FFF2-40B4-BE49-F238E27FC236}">
                <a16:creationId xmlns:a16="http://schemas.microsoft.com/office/drawing/2014/main" id="{15A4ACF6-6C6F-46AE-65A5-CE4A54F417DC}"/>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4763188" y="2276872"/>
            <a:ext cx="3886200" cy="2511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5714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7886700" cy="756913"/>
          </a:xfrm>
        </p:spPr>
        <p:txBody>
          <a:bodyPr>
            <a:noAutofit/>
          </a:bodyPr>
          <a:lstStyle/>
          <a:p>
            <a:r>
              <a:rPr lang="en-AU" sz="3500" b="1" dirty="0">
                <a:solidFill>
                  <a:srgbClr val="002060"/>
                </a:solidFill>
                <a:latin typeface="+mn-lt"/>
              </a:rPr>
              <a:t>Procedural </a:t>
            </a:r>
            <a:r>
              <a:rPr lang="en-AU" sz="3500" b="1" dirty="0" smtClean="0">
                <a:solidFill>
                  <a:srgbClr val="002060"/>
                </a:solidFill>
                <a:latin typeface="+mn-lt"/>
              </a:rPr>
              <a:t>Fairness - </a:t>
            </a:r>
            <a:r>
              <a:rPr lang="en-AU" sz="3500" b="1" dirty="0">
                <a:solidFill>
                  <a:srgbClr val="002060"/>
                </a:solidFill>
                <a:latin typeface="+mn-lt"/>
              </a:rPr>
              <a:t>Case Law</a:t>
            </a: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4" name="Rectangle 3"/>
          <p:cNvSpPr/>
          <p:nvPr/>
        </p:nvSpPr>
        <p:spPr>
          <a:xfrm>
            <a:off x="899592" y="2420888"/>
            <a:ext cx="7344816" cy="2923877"/>
          </a:xfrm>
          <a:prstGeom prst="rect">
            <a:avLst/>
          </a:prstGeom>
        </p:spPr>
        <p:txBody>
          <a:bodyPr wrap="square">
            <a:spAutoFit/>
          </a:bodyPr>
          <a:lstStyle/>
          <a:p>
            <a:pPr algn="ctr"/>
            <a:r>
              <a:rPr lang="en-AU" sz="3200" i="1" dirty="0"/>
              <a:t>The common law in Australia recognises a duty to accord a person procedural fairness or natural justice when a decision is made that affects a person’s rights, interests or legitimate expectations.</a:t>
            </a:r>
            <a:endParaRPr lang="en-US" sz="3200" i="1" dirty="0"/>
          </a:p>
          <a:p>
            <a:endParaRPr lang="en-US" sz="2400" dirty="0"/>
          </a:p>
        </p:txBody>
      </p:sp>
    </p:spTree>
    <p:extLst>
      <p:ext uri="{BB962C8B-B14F-4D97-AF65-F5344CB8AC3E}">
        <p14:creationId xmlns:p14="http://schemas.microsoft.com/office/powerpoint/2010/main" val="42327408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28650" y="365126"/>
            <a:ext cx="7886700" cy="1047651"/>
          </a:xfrm>
        </p:spPr>
        <p:txBody>
          <a:bodyPr>
            <a:normAutofit/>
          </a:bodyPr>
          <a:lstStyle/>
          <a:p>
            <a:r>
              <a:rPr lang="en-AU" sz="3500" b="1" i="1" dirty="0" err="1">
                <a:solidFill>
                  <a:srgbClr val="002060"/>
                </a:solidFill>
                <a:latin typeface="+mn-lt"/>
              </a:rPr>
              <a:t>Kioa</a:t>
            </a:r>
            <a:r>
              <a:rPr lang="en-AU" sz="3500" b="1" i="1" dirty="0">
                <a:solidFill>
                  <a:srgbClr val="002060"/>
                </a:solidFill>
                <a:latin typeface="+mn-lt"/>
              </a:rPr>
              <a:t> v West </a:t>
            </a:r>
            <a:r>
              <a:rPr lang="en-AU" sz="3500" b="1" dirty="0">
                <a:solidFill>
                  <a:srgbClr val="002060"/>
                </a:solidFill>
                <a:latin typeface="+mn-lt"/>
              </a:rPr>
              <a:t>(1985) 159 </a:t>
            </a:r>
            <a:r>
              <a:rPr lang="en-AU" sz="3500" b="1" dirty="0" smtClean="0">
                <a:solidFill>
                  <a:srgbClr val="002060"/>
                </a:solidFill>
                <a:latin typeface="+mn-lt"/>
              </a:rPr>
              <a:t>CLR 550</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194393"/>
            <a:ext cx="4519414" cy="4104455"/>
          </a:xfrm>
        </p:spPr>
        <p:txBody>
          <a:bodyPr>
            <a:normAutofit fontScale="85000" lnSpcReduction="10000"/>
          </a:bodyPr>
          <a:lstStyle/>
          <a:p>
            <a:r>
              <a:rPr lang="en-AU" sz="2000" b="1" dirty="0"/>
              <a:t>FACTS: </a:t>
            </a:r>
            <a:r>
              <a:rPr lang="en-AU" sz="2000" dirty="0"/>
              <a:t>Mr </a:t>
            </a:r>
            <a:r>
              <a:rPr lang="en-AU" sz="2000" dirty="0" err="1"/>
              <a:t>Kioa</a:t>
            </a:r>
            <a:r>
              <a:rPr lang="en-AU" sz="2000" dirty="0"/>
              <a:t> travelled to Australia from Tonga in 1981 for a short study course.</a:t>
            </a:r>
            <a:r>
              <a:rPr lang="en-AU" sz="2000" baseline="0" dirty="0"/>
              <a:t>  Mr </a:t>
            </a:r>
            <a:r>
              <a:rPr lang="en-AU" sz="2000" baseline="0" dirty="0" err="1"/>
              <a:t>Kioa’s</a:t>
            </a:r>
            <a:r>
              <a:rPr lang="en-AU" sz="2000" baseline="0" dirty="0"/>
              <a:t> wife and daughter followed him to Australia.</a:t>
            </a:r>
          </a:p>
          <a:p>
            <a:r>
              <a:rPr lang="en-AU" sz="2000" baseline="0" dirty="0"/>
              <a:t>After 3 months, Mr </a:t>
            </a:r>
            <a:r>
              <a:rPr lang="en-AU" sz="2000" baseline="0" dirty="0" err="1"/>
              <a:t>Kioa</a:t>
            </a:r>
            <a:r>
              <a:rPr lang="en-AU" sz="2000" baseline="0" dirty="0"/>
              <a:t> resigned from his job in Tonga and he stayed in Australia without a visa.  </a:t>
            </a:r>
          </a:p>
          <a:p>
            <a:r>
              <a:rPr lang="en-AU" sz="2000" baseline="0" dirty="0" smtClean="0"/>
              <a:t>Soon </a:t>
            </a:r>
            <a:r>
              <a:rPr lang="en-AU" sz="2000" baseline="0" dirty="0"/>
              <a:t>after, a massive cyclone devastated Tonga.  Mr </a:t>
            </a:r>
            <a:r>
              <a:rPr lang="en-AU" sz="2000" baseline="0" dirty="0" err="1"/>
              <a:t>Kioa</a:t>
            </a:r>
            <a:r>
              <a:rPr lang="en-AU" sz="2000" baseline="0" dirty="0"/>
              <a:t> continued working in Australia and sent money home to his relatives in Tonga.  He and his wife had another baby, who then had Australian citizenship.  </a:t>
            </a:r>
          </a:p>
          <a:p>
            <a:r>
              <a:rPr lang="en-AU" sz="2000" dirty="0"/>
              <a:t>I</a:t>
            </a:r>
            <a:r>
              <a:rPr lang="en-AU" sz="2000" baseline="0" dirty="0"/>
              <a:t>mmigration officials caught up with Mr </a:t>
            </a:r>
            <a:r>
              <a:rPr lang="en-AU" sz="2000" baseline="0" dirty="0" err="1"/>
              <a:t>Kioa</a:t>
            </a:r>
            <a:r>
              <a:rPr lang="en-AU" sz="2000" baseline="0" dirty="0"/>
              <a:t> and he was arrested.  After his arrest, Mr </a:t>
            </a:r>
            <a:r>
              <a:rPr lang="en-AU" sz="2000" baseline="0" dirty="0" err="1"/>
              <a:t>Kioa</a:t>
            </a:r>
            <a:r>
              <a:rPr lang="en-AU" sz="2000" baseline="0" dirty="0"/>
              <a:t> applied for a new visa.  </a:t>
            </a:r>
          </a:p>
          <a:p>
            <a:r>
              <a:rPr lang="en-AU" sz="2000" baseline="0" dirty="0"/>
              <a:t>The immigration officials report included the following statement: </a:t>
            </a:r>
          </a:p>
          <a:p>
            <a:pPr marL="0" indent="0">
              <a:buNone/>
            </a:pPr>
            <a:endParaRPr lang="en-AU" sz="2000" b="1" baseline="0" dirty="0" smtClean="0"/>
          </a:p>
          <a:p>
            <a:endParaRPr lang="en-AU" sz="2000"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65629"/>
            <a:ext cx="1709415" cy="1147148"/>
          </a:xfrm>
          <a:prstGeom prst="rect">
            <a:avLst/>
          </a:prstGeom>
          <a:noFill/>
          <a:ln>
            <a:noFill/>
          </a:ln>
        </p:spPr>
      </p:pic>
      <p:pic>
        <p:nvPicPr>
          <p:cNvPr id="1028" name="Picture 4" descr="Tonga - Wikipedia">
            <a:extLst>
              <a:ext uri="{FF2B5EF4-FFF2-40B4-BE49-F238E27FC236}">
                <a16:creationId xmlns:a16="http://schemas.microsoft.com/office/drawing/2014/main" id="{4CB1BC9C-91EC-014E-5F4B-FE27E6AFAB71}"/>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986958" y="2060848"/>
            <a:ext cx="3528392" cy="20828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4" name="TextBox 3"/>
          <p:cNvSpPr txBox="1"/>
          <p:nvPr/>
        </p:nvSpPr>
        <p:spPr>
          <a:xfrm>
            <a:off x="628650" y="5208255"/>
            <a:ext cx="7992888" cy="1477328"/>
          </a:xfrm>
          <a:prstGeom prst="rect">
            <a:avLst/>
          </a:prstGeom>
          <a:noFill/>
        </p:spPr>
        <p:txBody>
          <a:bodyPr wrap="square" rtlCol="0">
            <a:spAutoFit/>
          </a:bodyPr>
          <a:lstStyle/>
          <a:p>
            <a:r>
              <a:rPr lang="en-AU" b="1" dirty="0"/>
              <a:t>Mr </a:t>
            </a:r>
            <a:r>
              <a:rPr lang="en-AU" b="1" dirty="0" err="1"/>
              <a:t>Kioa’s</a:t>
            </a:r>
            <a:r>
              <a:rPr lang="en-AU" b="1" dirty="0"/>
              <a:t> alleged concern for other Tongan illegal immigrants in Australia and his active involvement with other persons who are seeking to circumvent Australia’s immigration laws must be a source of concern.  </a:t>
            </a:r>
          </a:p>
          <a:p>
            <a:r>
              <a:rPr lang="en-AU" b="1" dirty="0">
                <a:solidFill>
                  <a:srgbClr val="FF0000"/>
                </a:solidFill>
              </a:rPr>
              <a:t>Mr </a:t>
            </a:r>
            <a:r>
              <a:rPr lang="en-AU" b="1" dirty="0" err="1">
                <a:solidFill>
                  <a:srgbClr val="FF0000"/>
                </a:solidFill>
              </a:rPr>
              <a:t>Kioa</a:t>
            </a:r>
            <a:r>
              <a:rPr lang="en-AU" b="1" dirty="0">
                <a:solidFill>
                  <a:srgbClr val="FF0000"/>
                </a:solidFill>
              </a:rPr>
              <a:t> was not given an opportunity to respond to the immigration official’s statement</a:t>
            </a:r>
            <a:r>
              <a:rPr lang="en-AU" b="1" dirty="0" smtClean="0">
                <a:solidFill>
                  <a:srgbClr val="FF0000"/>
                </a:solidFill>
              </a:rPr>
              <a:t>.</a:t>
            </a:r>
            <a:endParaRPr lang="en-AU" b="1" dirty="0">
              <a:solidFill>
                <a:srgbClr val="FF0000"/>
              </a:solidFill>
            </a:endParaRPr>
          </a:p>
        </p:txBody>
      </p:sp>
    </p:spTree>
    <p:extLst>
      <p:ext uri="{BB962C8B-B14F-4D97-AF65-F5344CB8AC3E}">
        <p14:creationId xmlns:p14="http://schemas.microsoft.com/office/powerpoint/2010/main" val="5274930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7886700" cy="756913"/>
          </a:xfrm>
        </p:spPr>
        <p:txBody>
          <a:bodyPr>
            <a:noAutofit/>
          </a:bodyPr>
          <a:lstStyle/>
          <a:p>
            <a:r>
              <a:rPr lang="en-AU" sz="3500" b="1" i="1" dirty="0" err="1">
                <a:solidFill>
                  <a:srgbClr val="002060"/>
                </a:solidFill>
                <a:latin typeface="+mn-lt"/>
              </a:rPr>
              <a:t>Kioa</a:t>
            </a:r>
            <a:r>
              <a:rPr lang="en-AU" sz="3500" b="1" i="1" dirty="0">
                <a:solidFill>
                  <a:srgbClr val="002060"/>
                </a:solidFill>
                <a:latin typeface="+mn-lt"/>
              </a:rPr>
              <a:t> v West </a:t>
            </a:r>
            <a:r>
              <a:rPr lang="en-AU" sz="3500" b="1" dirty="0">
                <a:solidFill>
                  <a:srgbClr val="002060"/>
                </a:solidFill>
                <a:latin typeface="+mn-lt"/>
              </a:rPr>
              <a:t>(1985) 159 </a:t>
            </a:r>
            <a:r>
              <a:rPr lang="en-AU" sz="3500" b="1" dirty="0" smtClean="0">
                <a:solidFill>
                  <a:srgbClr val="002060"/>
                </a:solidFill>
                <a:latin typeface="+mn-lt"/>
              </a:rPr>
              <a:t>CLR 550</a:t>
            </a:r>
            <a:endParaRPr lang="en-AU" sz="3500" b="1" dirty="0">
              <a:solidFill>
                <a:srgbClr val="002060"/>
              </a:solidFill>
              <a:latin typeface="+mn-lt"/>
            </a:endParaRP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732240" y="383643"/>
            <a:ext cx="1872208" cy="992944"/>
          </a:xfrm>
          <a:prstGeom prst="rect">
            <a:avLst/>
          </a:prstGeom>
          <a:noFill/>
          <a:ln>
            <a:noFill/>
          </a:ln>
        </p:spPr>
      </p:pic>
      <p:sp>
        <p:nvSpPr>
          <p:cNvPr id="4" name="Rectangle 3"/>
          <p:cNvSpPr/>
          <p:nvPr/>
        </p:nvSpPr>
        <p:spPr>
          <a:xfrm>
            <a:off x="644236" y="1405267"/>
            <a:ext cx="8042338" cy="4647426"/>
          </a:xfrm>
          <a:prstGeom prst="rect">
            <a:avLst/>
          </a:prstGeom>
        </p:spPr>
        <p:txBody>
          <a:bodyPr wrap="square">
            <a:spAutoFit/>
          </a:bodyPr>
          <a:lstStyle/>
          <a:p>
            <a:r>
              <a:rPr lang="en-US" sz="3200" dirty="0"/>
              <a:t>Justice Mason (as he then was) at </a:t>
            </a:r>
            <a:r>
              <a:rPr lang="en-US" sz="3200" dirty="0" smtClean="0"/>
              <a:t>p </a:t>
            </a:r>
            <a:r>
              <a:rPr lang="en-AU" sz="3200" dirty="0" smtClean="0"/>
              <a:t>550 </a:t>
            </a:r>
            <a:r>
              <a:rPr lang="en-AU" sz="3200" dirty="0"/>
              <a:t>said:</a:t>
            </a:r>
          </a:p>
          <a:p>
            <a:endParaRPr lang="en-AU" sz="2400" dirty="0"/>
          </a:p>
          <a:p>
            <a:r>
              <a:rPr lang="en-AU" sz="2400" b="1" i="1" dirty="0"/>
              <a:t>“It is a fundamental rule of the common law doctrine of natural justice expressed in traditional terms that, generally speaking, when an order is made which will deprive a person of some right or interest or the legitimate expectation of a benefit, he is entitled to know the case sought to be made against him and to be given an opportunity of replying to it… The critical question in most cases is not whether the principles of natural justice apply. It is: what does the duty to act fairly require in the circumstances of the particular case?”</a:t>
            </a:r>
            <a:r>
              <a:rPr lang="en-AU" sz="2400" b="1" dirty="0"/>
              <a:t>	</a:t>
            </a:r>
            <a:r>
              <a:rPr lang="en-AU" sz="2400" b="1" i="1" dirty="0"/>
              <a:t>	</a:t>
            </a:r>
            <a:endParaRPr lang="en-US" sz="2400" b="1" i="1" dirty="0"/>
          </a:p>
        </p:txBody>
      </p:sp>
      <p:pic>
        <p:nvPicPr>
          <p:cNvPr id="7" name="Picture 6">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8993284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85800" y="257158"/>
            <a:ext cx="7886700" cy="1154878"/>
          </a:xfrm>
        </p:spPr>
        <p:txBody>
          <a:bodyPr>
            <a:normAutofit/>
          </a:bodyPr>
          <a:lstStyle/>
          <a:p>
            <a:r>
              <a:rPr lang="en-AU" sz="3500" b="1" i="1" dirty="0">
                <a:solidFill>
                  <a:srgbClr val="002060"/>
                </a:solidFill>
                <a:latin typeface="+mn-lt"/>
              </a:rPr>
              <a:t>A</a:t>
            </a:r>
            <a:r>
              <a:rPr lang="nb-NO" sz="3500" b="1" i="1" dirty="0">
                <a:solidFill>
                  <a:srgbClr val="002060"/>
                </a:solidFill>
                <a:latin typeface="+mn-lt"/>
              </a:rPr>
              <a:t>nnetts v McCann </a:t>
            </a:r>
            <a:r>
              <a:rPr lang="nb-NO" sz="3500" b="1" dirty="0">
                <a:solidFill>
                  <a:srgbClr val="002060"/>
                </a:solidFill>
                <a:latin typeface="+mn-lt"/>
              </a:rPr>
              <a:t>(1990) </a:t>
            </a:r>
            <a:r>
              <a:rPr lang="nb-NO" sz="3500" b="1" dirty="0" smtClean="0">
                <a:solidFill>
                  <a:srgbClr val="002060"/>
                </a:solidFill>
                <a:latin typeface="+mn-lt"/>
              </a:rPr>
              <a:t/>
            </a:r>
            <a:br>
              <a:rPr lang="nb-NO" sz="3500" b="1" dirty="0" smtClean="0">
                <a:solidFill>
                  <a:srgbClr val="002060"/>
                </a:solidFill>
                <a:latin typeface="+mn-lt"/>
              </a:rPr>
            </a:br>
            <a:r>
              <a:rPr lang="nb-NO" sz="3500" b="1" dirty="0" smtClean="0">
                <a:solidFill>
                  <a:srgbClr val="002060"/>
                </a:solidFill>
                <a:latin typeface="+mn-lt"/>
              </a:rPr>
              <a:t>170 </a:t>
            </a:r>
            <a:r>
              <a:rPr lang="nb-NO" sz="3500" b="1" dirty="0">
                <a:solidFill>
                  <a:srgbClr val="002060"/>
                </a:solidFill>
                <a:latin typeface="+mn-lt"/>
              </a:rPr>
              <a:t>CLR 596</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412036"/>
            <a:ext cx="4320480" cy="5080837"/>
          </a:xfrm>
        </p:spPr>
        <p:txBody>
          <a:bodyPr>
            <a:noAutofit/>
          </a:bodyPr>
          <a:lstStyle/>
          <a:p>
            <a:r>
              <a:rPr lang="en-AU" sz="2000" b="1" dirty="0"/>
              <a:t>FACTS:</a:t>
            </a:r>
            <a:r>
              <a:rPr lang="en-AU" sz="2000" b="0" i="0" kern="1200" dirty="0">
                <a:solidFill>
                  <a:schemeClr val="tx1"/>
                </a:solidFill>
                <a:effectLst/>
                <a:latin typeface="+mn-lt"/>
                <a:ea typeface="+mn-ea"/>
                <a:cs typeface="+mn-cs"/>
              </a:rPr>
              <a:t> a case involving the right of two parents to make submissions at a coronial inquiry into the deaths of their two sons</a:t>
            </a:r>
          </a:p>
          <a:p>
            <a:r>
              <a:rPr lang="en-AU" sz="2000" b="0" i="0" kern="1200" dirty="0">
                <a:solidFill>
                  <a:schemeClr val="tx1"/>
                </a:solidFill>
                <a:effectLst/>
                <a:latin typeface="+mn-lt"/>
                <a:ea typeface="+mn-ea"/>
                <a:cs typeface="+mn-cs"/>
              </a:rPr>
              <a:t>Mason CJ, Deane and McHugh JJ noted the continued evolution of the concept of procedural fairness: ‘many interests are now protected by the rules of natural justice which less than 30 years ago would not have fallen within the scope of that doctrine’s protection’. </a:t>
            </a:r>
            <a:endParaRPr lang="en-AU" sz="2000" dirty="0"/>
          </a:p>
          <a:p>
            <a:r>
              <a:rPr lang="en-AU" sz="2000" b="0" i="0" kern="1200" dirty="0">
                <a:solidFill>
                  <a:schemeClr val="tx1"/>
                </a:solidFill>
                <a:effectLst/>
                <a:latin typeface="+mn-lt"/>
                <a:ea typeface="+mn-ea"/>
                <a:cs typeface="+mn-cs"/>
              </a:rPr>
              <a:t>more recently been said that the common law doctrine has a ‘wide application and is presumed by the courts to apply to the exercise of virtually all statutory powers’.</a:t>
            </a:r>
            <a:endParaRPr lang="en-AU" sz="2000" dirty="0"/>
          </a:p>
        </p:txBody>
      </p:sp>
      <p:pic>
        <p:nvPicPr>
          <p:cNvPr id="2052" name="Picture 4" descr="Inquests and Coroner's Court - Legal Help and Advice | Sydney Mitchell  Solicitors">
            <a:extLst>
              <a:ext uri="{FF2B5EF4-FFF2-40B4-BE49-F238E27FC236}">
                <a16:creationId xmlns:a16="http://schemas.microsoft.com/office/drawing/2014/main" id="{245B7AD6-7EB7-A53E-EFC8-4A7A2F6DFB9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808719" y="2276872"/>
            <a:ext cx="3763781" cy="28205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2839233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467544" y="478515"/>
            <a:ext cx="6480720" cy="756913"/>
          </a:xfrm>
        </p:spPr>
        <p:txBody>
          <a:bodyPr>
            <a:noAutofit/>
          </a:bodyPr>
          <a:lstStyle/>
          <a:p>
            <a:r>
              <a:rPr lang="en-AU" sz="3500" b="1" i="1" dirty="0">
                <a:solidFill>
                  <a:srgbClr val="002060"/>
                </a:solidFill>
                <a:latin typeface="+mn-lt"/>
              </a:rPr>
              <a:t>A</a:t>
            </a:r>
            <a:r>
              <a:rPr lang="nb-NO" sz="3500" b="1" i="1" dirty="0">
                <a:solidFill>
                  <a:srgbClr val="002060"/>
                </a:solidFill>
                <a:latin typeface="+mn-lt"/>
              </a:rPr>
              <a:t>nnetts v McCann </a:t>
            </a:r>
            <a:r>
              <a:rPr lang="nb-NO" sz="3500" b="1" dirty="0">
                <a:solidFill>
                  <a:srgbClr val="002060"/>
                </a:solidFill>
                <a:latin typeface="+mn-lt"/>
              </a:rPr>
              <a:t>(1990) </a:t>
            </a:r>
            <a:r>
              <a:rPr lang="nb-NO" sz="3500" b="1" dirty="0" smtClean="0">
                <a:solidFill>
                  <a:srgbClr val="002060"/>
                </a:solidFill>
                <a:latin typeface="+mn-lt"/>
              </a:rPr>
              <a:t/>
            </a:r>
            <a:br>
              <a:rPr lang="nb-NO" sz="3500" b="1" dirty="0" smtClean="0">
                <a:solidFill>
                  <a:srgbClr val="002060"/>
                </a:solidFill>
                <a:latin typeface="+mn-lt"/>
              </a:rPr>
            </a:br>
            <a:r>
              <a:rPr lang="nb-NO" sz="3500" b="1" dirty="0" smtClean="0">
                <a:solidFill>
                  <a:srgbClr val="002060"/>
                </a:solidFill>
                <a:latin typeface="+mn-lt"/>
              </a:rPr>
              <a:t>170 </a:t>
            </a:r>
            <a:r>
              <a:rPr lang="nb-NO" sz="3500" b="1" dirty="0">
                <a:solidFill>
                  <a:srgbClr val="002060"/>
                </a:solidFill>
                <a:latin typeface="+mn-lt"/>
              </a:rPr>
              <a:t>CLR </a:t>
            </a:r>
            <a:r>
              <a:rPr lang="nb-NO" sz="3500" b="1" dirty="0" smtClean="0">
                <a:solidFill>
                  <a:srgbClr val="002060"/>
                </a:solidFill>
                <a:latin typeface="+mn-lt"/>
              </a:rPr>
              <a:t>596</a:t>
            </a:r>
            <a:endParaRPr lang="en-AU" sz="3500" b="1" dirty="0">
              <a:solidFill>
                <a:srgbClr val="002060"/>
              </a:solidFill>
              <a:latin typeface="+mn-lt"/>
            </a:endParaRPr>
          </a:p>
        </p:txBody>
      </p:sp>
      <p:sp>
        <p:nvSpPr>
          <p:cNvPr id="5" name="Content Placeholder 4"/>
          <p:cNvSpPr>
            <a:spLocks noGrp="1"/>
          </p:cNvSpPr>
          <p:nvPr>
            <p:ph idx="1"/>
          </p:nvPr>
        </p:nvSpPr>
        <p:spPr>
          <a:xfrm>
            <a:off x="611560" y="1707488"/>
            <a:ext cx="7886700" cy="4246413"/>
          </a:xfrm>
        </p:spPr>
        <p:txBody>
          <a:bodyPr>
            <a:noAutofit/>
          </a:bodyPr>
          <a:lstStyle/>
          <a:p>
            <a:pPr marL="0" indent="0">
              <a:buNone/>
            </a:pPr>
            <a:r>
              <a:rPr lang="en-AU" sz="3200" dirty="0"/>
              <a:t>Chief Justice Mason and Justices Deane and McHugh in High Court at p </a:t>
            </a:r>
            <a:r>
              <a:rPr lang="nb-NO" sz="3200" dirty="0"/>
              <a:t>598</a:t>
            </a:r>
            <a:r>
              <a:rPr lang="en-AU" sz="3200" dirty="0"/>
              <a:t> said:</a:t>
            </a:r>
          </a:p>
          <a:p>
            <a:pPr marL="0" indent="0">
              <a:buNone/>
            </a:pPr>
            <a:endParaRPr lang="en-AU" sz="2800" dirty="0"/>
          </a:p>
          <a:p>
            <a:pPr marL="0" indent="0">
              <a:buNone/>
            </a:pPr>
            <a:r>
              <a:rPr lang="en-AU" sz="2800" dirty="0"/>
              <a:t>“</a:t>
            </a:r>
            <a:r>
              <a:rPr lang="en-AU" sz="2800" b="1" i="1" dirty="0"/>
              <a:t>It can now be taken as settled that, when a statute confers power upon a public official to destroy, defeat or prejudice a person's rights, interests or legitimate expectations, the rules of natural justice regulate the exercise of that power unless they are excluded by plain words of necessary intendment.”</a:t>
            </a:r>
          </a:p>
          <a:p>
            <a:endParaRPr lang="en-AU" sz="3200" dirty="0">
              <a:cs typeface="Arial" panose="020B0604020202020204" pitchFamily="34" charset="0"/>
            </a:endParaRPr>
          </a:p>
        </p:txBody>
      </p:sp>
      <p:sp>
        <p:nvSpPr>
          <p:cNvPr id="4" name="Rectangle 3"/>
          <p:cNvSpPr/>
          <p:nvPr/>
        </p:nvSpPr>
        <p:spPr>
          <a:xfrm>
            <a:off x="683568" y="1732410"/>
            <a:ext cx="7742684" cy="4832092"/>
          </a:xfrm>
          <a:prstGeom prst="rect">
            <a:avLst/>
          </a:prstGeom>
        </p:spPr>
        <p:txBody>
          <a:bodyPr wrap="square">
            <a:spAutoFit/>
          </a:bodyPr>
          <a:lstStyle/>
          <a:p>
            <a:endParaRPr lang="en-US" sz="2400" dirty="0"/>
          </a:p>
          <a:p>
            <a:endParaRPr lang="en-US" sz="2400" b="1" i="1" dirty="0"/>
          </a:p>
          <a:p>
            <a:endParaRPr lang="en-US" sz="2400" b="1" i="1" dirty="0"/>
          </a:p>
          <a:p>
            <a:endParaRPr lang="en-US" sz="2400" b="1" i="1" dirty="0"/>
          </a:p>
          <a:p>
            <a:endParaRPr lang="en-US" sz="2400" b="1" i="1" dirty="0"/>
          </a:p>
          <a:p>
            <a:endParaRPr lang="en-US" sz="2400" b="1" i="1" dirty="0"/>
          </a:p>
          <a:p>
            <a:endParaRPr lang="en-US" sz="2400" b="1" i="1" dirty="0"/>
          </a:p>
          <a:p>
            <a:endParaRPr lang="en-US" sz="2400" b="1" i="1" dirty="0"/>
          </a:p>
          <a:p>
            <a:endParaRPr lang="en-US" sz="2400" b="1" i="1" dirty="0"/>
          </a:p>
          <a:p>
            <a:endParaRPr lang="en-US" sz="2400" b="1" i="1" dirty="0"/>
          </a:p>
          <a:p>
            <a:endParaRPr lang="en-US" sz="2400" b="1" i="1" dirty="0"/>
          </a:p>
          <a:p>
            <a:endParaRPr lang="en-US" sz="2400" b="1" i="1" dirty="0"/>
          </a:p>
          <a:p>
            <a:endParaRPr lang="en-US" sz="2000" b="1" i="1" dirty="0"/>
          </a:p>
        </p:txBody>
      </p:sp>
      <p:pic>
        <p:nvPicPr>
          <p:cNvPr id="7" name="Picture 6">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668616" y="418028"/>
            <a:ext cx="2141463" cy="1228973"/>
          </a:xfrm>
          <a:prstGeom prst="rect">
            <a:avLst/>
          </a:prstGeom>
          <a:noFill/>
          <a:ln>
            <a:noFill/>
          </a:ln>
        </p:spPr>
      </p:pic>
    </p:spTree>
    <p:extLst>
      <p:ext uri="{BB962C8B-B14F-4D97-AF65-F5344CB8AC3E}">
        <p14:creationId xmlns:p14="http://schemas.microsoft.com/office/powerpoint/2010/main" val="34622254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486321" y="271685"/>
            <a:ext cx="6275238" cy="1228972"/>
          </a:xfrm>
        </p:spPr>
        <p:txBody>
          <a:bodyPr>
            <a:noAutofit/>
          </a:bodyPr>
          <a:lstStyle/>
          <a:p>
            <a:r>
              <a:rPr lang="en-US" sz="2500" b="1" i="1" dirty="0">
                <a:solidFill>
                  <a:srgbClr val="002060"/>
                </a:solidFill>
                <a:latin typeface="+mn-lt"/>
              </a:rPr>
              <a:t>International Finance Trust Company Ltd v New South Wales Crimes </a:t>
            </a:r>
            <a:r>
              <a:rPr lang="en-US" sz="2500" b="1" i="1" dirty="0" smtClean="0">
                <a:solidFill>
                  <a:srgbClr val="002060"/>
                </a:solidFill>
                <a:latin typeface="+mn-lt"/>
              </a:rPr>
              <a:t>Commission  </a:t>
            </a:r>
            <a:r>
              <a:rPr lang="en-US" sz="2500" b="1" dirty="0">
                <a:solidFill>
                  <a:srgbClr val="002060"/>
                </a:solidFill>
                <a:latin typeface="+mn-lt"/>
              </a:rPr>
              <a:t>(2009) 240 CLR 319</a:t>
            </a:r>
            <a:endParaRPr lang="en-AU" sz="2500" b="1" dirty="0">
              <a:solidFill>
                <a:srgbClr val="002060"/>
              </a:solidFill>
              <a:latin typeface="+mn-lt"/>
            </a:endParaRPr>
          </a:p>
        </p:txBody>
      </p:sp>
      <p:sp>
        <p:nvSpPr>
          <p:cNvPr id="5" name="Content Placeholder 4"/>
          <p:cNvSpPr>
            <a:spLocks noGrp="1"/>
          </p:cNvSpPr>
          <p:nvPr>
            <p:ph idx="1"/>
          </p:nvPr>
        </p:nvSpPr>
        <p:spPr>
          <a:xfrm>
            <a:off x="539552" y="1495358"/>
            <a:ext cx="7886700" cy="4885970"/>
          </a:xfrm>
        </p:spPr>
        <p:txBody>
          <a:bodyPr>
            <a:normAutofit/>
          </a:bodyPr>
          <a:lstStyle/>
          <a:p>
            <a:pPr marL="0" indent="0">
              <a:buNone/>
            </a:pPr>
            <a:endParaRPr lang="en-AU" dirty="0"/>
          </a:p>
          <a:p>
            <a:pPr marL="0" indent="0">
              <a:buNone/>
            </a:pPr>
            <a:endParaRPr lang="en-AU" sz="2400" dirty="0"/>
          </a:p>
          <a:p>
            <a:endParaRPr lang="en-AU" sz="3200" dirty="0">
              <a:cs typeface="Arial" panose="020B0604020202020204" pitchFamily="34" charset="0"/>
            </a:endParaRPr>
          </a:p>
          <a:p>
            <a:endParaRPr lang="en-AU" sz="3200" dirty="0">
              <a:cs typeface="Arial" panose="020B0604020202020204" pitchFamily="34" charset="0"/>
            </a:endParaRPr>
          </a:p>
        </p:txBody>
      </p:sp>
      <p:sp>
        <p:nvSpPr>
          <p:cNvPr id="4" name="Rectangle 3"/>
          <p:cNvSpPr/>
          <p:nvPr/>
        </p:nvSpPr>
        <p:spPr>
          <a:xfrm>
            <a:off x="466191" y="1556792"/>
            <a:ext cx="8262143" cy="4678204"/>
          </a:xfrm>
          <a:prstGeom prst="rect">
            <a:avLst/>
          </a:prstGeom>
        </p:spPr>
        <p:txBody>
          <a:bodyPr wrap="square">
            <a:spAutoFit/>
          </a:bodyPr>
          <a:lstStyle/>
          <a:p>
            <a:pPr lvl="0"/>
            <a:r>
              <a:rPr lang="en-US" sz="2500" dirty="0"/>
              <a:t>Chief Justice French (as he then was) in the High Court of Australia said:</a:t>
            </a:r>
          </a:p>
          <a:p>
            <a:pPr algn="ctr"/>
            <a:r>
              <a:rPr lang="en-US" sz="2400" i="1" dirty="0"/>
              <a:t/>
            </a:r>
            <a:br>
              <a:rPr lang="en-US" sz="2400" i="1" dirty="0"/>
            </a:br>
            <a:r>
              <a:rPr lang="en-US" sz="3200" b="1" i="1" dirty="0"/>
              <a:t>“Procedural fairness or natural justice lies at the heart of the judicial function…  It requires that a court be and appear to be impartial, and provide each party to the proceedings before it with an opportunity to be heard, to advance its own case and to answer, by evidence and argument, the case put against it...”</a:t>
            </a:r>
          </a:p>
        </p:txBody>
      </p:sp>
      <p:pic>
        <p:nvPicPr>
          <p:cNvPr id="7" name="Picture 6">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7158123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323528" y="217332"/>
            <a:ext cx="7886700" cy="1325563"/>
          </a:xfrm>
        </p:spPr>
        <p:txBody>
          <a:bodyPr>
            <a:normAutofit/>
          </a:bodyPr>
          <a:lstStyle/>
          <a:p>
            <a:r>
              <a:rPr lang="en-US" sz="3500" b="1" dirty="0">
                <a:solidFill>
                  <a:srgbClr val="002060"/>
                </a:solidFill>
                <a:latin typeface="+mn-lt"/>
              </a:rPr>
              <a:t>P</a:t>
            </a:r>
            <a:r>
              <a:rPr lang="en-AU" sz="3500" b="1" dirty="0" err="1">
                <a:solidFill>
                  <a:srgbClr val="002060"/>
                </a:solidFill>
                <a:latin typeface="+mn-lt"/>
              </a:rPr>
              <a:t>rocedural</a:t>
            </a:r>
            <a:r>
              <a:rPr lang="en-AU" sz="3500" b="1" dirty="0">
                <a:solidFill>
                  <a:srgbClr val="002060"/>
                </a:solidFill>
                <a:latin typeface="+mn-lt"/>
              </a:rPr>
              <a:t> fairness requires that:</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289308" y="1340768"/>
            <a:ext cx="4570724" cy="5184576"/>
          </a:xfrm>
        </p:spPr>
        <p:txBody>
          <a:bodyPr>
            <a:noAutofit/>
          </a:bodyPr>
          <a:lstStyle/>
          <a:p>
            <a:pPr lvl="1"/>
            <a:r>
              <a:rPr lang="en-AU" sz="2000" dirty="0"/>
              <a:t>a decision-maker is impartial, and free from actual or apparent bias (the </a:t>
            </a:r>
            <a:r>
              <a:rPr lang="en-AU" sz="2000" b="1" dirty="0"/>
              <a:t>bias rule</a:t>
            </a:r>
            <a:r>
              <a:rPr lang="en-AU" sz="2000" dirty="0"/>
              <a:t>),</a:t>
            </a:r>
          </a:p>
          <a:p>
            <a:pPr lvl="1"/>
            <a:endParaRPr lang="en-AU" sz="2000" dirty="0"/>
          </a:p>
          <a:p>
            <a:pPr lvl="1"/>
            <a:r>
              <a:rPr lang="en-AU" sz="2000" dirty="0"/>
              <a:t>a person whose interests will be affected by a proposed decision receives a fair hearing, including the opportunity to respond to any adverse material that could influence the decision (the </a:t>
            </a:r>
            <a:r>
              <a:rPr lang="en-AU" sz="2000" b="1" dirty="0"/>
              <a:t>hearing rule</a:t>
            </a:r>
            <a:r>
              <a:rPr lang="en-AU" sz="2000" dirty="0"/>
              <a:t>), and</a:t>
            </a:r>
          </a:p>
          <a:p>
            <a:pPr lvl="1"/>
            <a:endParaRPr lang="en-AU" sz="2000" dirty="0"/>
          </a:p>
          <a:p>
            <a:pPr lvl="1"/>
            <a:r>
              <a:rPr lang="en-AU" sz="2000" dirty="0"/>
              <a:t>findings are based on evidence that is relevant and logically capable of supporting the findings made (the </a:t>
            </a:r>
            <a:r>
              <a:rPr lang="en-AU" sz="2000" b="1" dirty="0"/>
              <a:t>evidence rule</a:t>
            </a:r>
            <a:r>
              <a:rPr lang="en-AU" sz="2000" dirty="0"/>
              <a:t>).</a:t>
            </a:r>
          </a:p>
          <a:p>
            <a:pPr marL="0" indent="0">
              <a:buNone/>
            </a:pPr>
            <a:endParaRPr lang="en-AU" sz="2000" dirty="0"/>
          </a:p>
        </p:txBody>
      </p:sp>
      <p:pic>
        <p:nvPicPr>
          <p:cNvPr id="3074" name="Picture 2" descr="Checklist: Como criar uma régua de cobrança - Decisão Sistemas">
            <a:extLst>
              <a:ext uri="{FF2B5EF4-FFF2-40B4-BE49-F238E27FC236}">
                <a16:creationId xmlns:a16="http://schemas.microsoft.com/office/drawing/2014/main" id="{238D4AF0-757D-7F1F-DFEA-2C342581261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954224" y="2204864"/>
            <a:ext cx="3631815" cy="331236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37124267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7886700" cy="756913"/>
          </a:xfrm>
        </p:spPr>
        <p:txBody>
          <a:bodyPr>
            <a:noAutofit/>
          </a:bodyPr>
          <a:lstStyle/>
          <a:p>
            <a:r>
              <a:rPr lang="en-AU" sz="3500" b="1" dirty="0">
                <a:solidFill>
                  <a:srgbClr val="002060"/>
                </a:solidFill>
                <a:latin typeface="+mn-lt"/>
              </a:rPr>
              <a:t>Procedural fairness</a:t>
            </a:r>
          </a:p>
        </p:txBody>
      </p:sp>
      <p:sp>
        <p:nvSpPr>
          <p:cNvPr id="5" name="Content Placeholder 4"/>
          <p:cNvSpPr>
            <a:spLocks noGrp="1"/>
          </p:cNvSpPr>
          <p:nvPr>
            <p:ph idx="1"/>
          </p:nvPr>
        </p:nvSpPr>
        <p:spPr>
          <a:xfrm>
            <a:off x="539552" y="1340768"/>
            <a:ext cx="7886700" cy="4885970"/>
          </a:xfrm>
        </p:spPr>
        <p:txBody>
          <a:bodyPr>
            <a:normAutofit/>
          </a:bodyPr>
          <a:lstStyle/>
          <a:p>
            <a:pPr marL="0" indent="0">
              <a:buNone/>
            </a:pPr>
            <a:endParaRPr lang="en-AU" dirty="0"/>
          </a:p>
          <a:p>
            <a:pPr marL="0" indent="0" algn="ctr">
              <a:buNone/>
            </a:pPr>
            <a:endParaRPr lang="en-AU" sz="3200" b="1" dirty="0"/>
          </a:p>
          <a:p>
            <a:pPr marL="0" indent="0" algn="ctr">
              <a:buNone/>
            </a:pPr>
            <a:r>
              <a:rPr lang="en-AU" sz="3200" b="1" dirty="0"/>
              <a:t>In the current context, procedural fairness requires that a person brought before a court for a fraud, bribery </a:t>
            </a:r>
            <a:r>
              <a:rPr lang="en-AU" sz="3200" b="1" dirty="0" smtClean="0"/>
              <a:t>or </a:t>
            </a:r>
            <a:r>
              <a:rPr lang="en-AU" sz="3200" b="1" dirty="0"/>
              <a:t>other corruption </a:t>
            </a:r>
            <a:r>
              <a:rPr lang="en-AU" sz="3200" b="1" dirty="0" smtClean="0"/>
              <a:t>offence is </a:t>
            </a:r>
            <a:r>
              <a:rPr lang="en-AU" sz="3200" b="1" dirty="0"/>
              <a:t>given a reasonable opportunity, </a:t>
            </a:r>
            <a:br>
              <a:rPr lang="en-AU" sz="3200" b="1" dirty="0"/>
            </a:br>
            <a:r>
              <a:rPr lang="en-AU" sz="3200" b="1" u="sng" dirty="0"/>
              <a:t>not a perfect opportunity</a:t>
            </a:r>
            <a:r>
              <a:rPr lang="en-AU" sz="3200" b="1" dirty="0"/>
              <a:t>, to put </a:t>
            </a:r>
            <a:r>
              <a:rPr lang="en-AU" sz="3200" b="1" dirty="0" smtClean="0"/>
              <a:t>forward their case.</a:t>
            </a:r>
            <a:r>
              <a:rPr lang="en-AU" sz="3200" dirty="0" smtClean="0"/>
              <a:t> </a:t>
            </a:r>
            <a:endParaRPr lang="en-AU" sz="3200" dirty="0"/>
          </a:p>
          <a:p>
            <a:endParaRPr lang="en-AU" sz="3200" dirty="0">
              <a:cs typeface="Arial" panose="020B0604020202020204" pitchFamily="34" charset="0"/>
            </a:endParaRPr>
          </a:p>
          <a:p>
            <a:endParaRPr lang="en-AU" sz="3200" dirty="0">
              <a:cs typeface="Arial" panose="020B0604020202020204" pitchFamily="34" charset="0"/>
            </a:endParaRPr>
          </a:p>
        </p:txBody>
      </p:sp>
      <p:pic>
        <p:nvPicPr>
          <p:cNvPr id="7" name="Picture 6">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8679955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251520" y="188640"/>
            <a:ext cx="6696744" cy="1325563"/>
          </a:xfrm>
        </p:spPr>
        <p:txBody>
          <a:bodyPr>
            <a:normAutofit/>
          </a:bodyPr>
          <a:lstStyle/>
          <a:p>
            <a:r>
              <a:rPr lang="en-AU" sz="2800" b="1" dirty="0">
                <a:solidFill>
                  <a:srgbClr val="002060"/>
                </a:solidFill>
                <a:latin typeface="+mn-lt"/>
              </a:rPr>
              <a:t>What does procedural fairness look like for a person brought before a court for a fraud, bribery or other corruption offence</a:t>
            </a:r>
            <a:r>
              <a:rPr lang="en-AU" sz="2800" b="1" dirty="0" smtClean="0">
                <a:solidFill>
                  <a:srgbClr val="002060"/>
                </a:solidFill>
                <a:latin typeface="+mn-lt"/>
              </a:rPr>
              <a:t>?</a:t>
            </a:r>
            <a:endParaRPr lang="en-AU" sz="2400" b="1" dirty="0">
              <a:solidFill>
                <a:schemeClr val="accent5">
                  <a:lumMod val="75000"/>
                </a:schemeClr>
              </a:solidFill>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26826" y="1844824"/>
            <a:ext cx="4643779" cy="4667249"/>
          </a:xfrm>
        </p:spPr>
        <p:txBody>
          <a:bodyPr>
            <a:noAutofit/>
          </a:bodyPr>
          <a:lstStyle/>
          <a:p>
            <a:pPr lvl="1"/>
            <a:r>
              <a:rPr lang="en-AU" sz="2400" dirty="0"/>
              <a:t>The </a:t>
            </a:r>
            <a:r>
              <a:rPr lang="en-AU" sz="2400" dirty="0" smtClean="0"/>
              <a:t>indictment (charge sheet) </a:t>
            </a:r>
            <a:r>
              <a:rPr lang="en-AU" sz="2400" dirty="0"/>
              <a:t>is sufficient particularised – what does that mean ?</a:t>
            </a:r>
          </a:p>
          <a:p>
            <a:pPr marL="342900" lvl="1" indent="0">
              <a:buNone/>
            </a:pPr>
            <a:endParaRPr lang="en-AU" sz="2400" dirty="0"/>
          </a:p>
          <a:p>
            <a:pPr lvl="1"/>
            <a:r>
              <a:rPr lang="en-AU" sz="2400" dirty="0"/>
              <a:t>The brief of evidence is served on each accused with enough time to obtain legal advice and consider their defence.</a:t>
            </a:r>
          </a:p>
          <a:p>
            <a:pPr marL="342900" lvl="1" indent="0">
              <a:buNone/>
            </a:pPr>
            <a:endParaRPr lang="en-AU" sz="2400" dirty="0"/>
          </a:p>
          <a:p>
            <a:pPr lvl="1"/>
            <a:r>
              <a:rPr lang="en-AU" sz="2400" dirty="0"/>
              <a:t>All witness evidence in approved format (e.g. affidavit </a:t>
            </a:r>
            <a:r>
              <a:rPr lang="en-AU" sz="2400" dirty="0" smtClean="0"/>
              <a:t>/statement </a:t>
            </a:r>
            <a:r>
              <a:rPr lang="en-AU" sz="2400" dirty="0"/>
              <a:t>format)</a:t>
            </a:r>
          </a:p>
          <a:p>
            <a:pPr marL="342900" lvl="1" indent="0">
              <a:buNone/>
            </a:pPr>
            <a:endParaRPr lang="en-AU" sz="2000" dirty="0"/>
          </a:p>
        </p:txBody>
      </p:sp>
      <p:pic>
        <p:nvPicPr>
          <p:cNvPr id="4098" name="Picture 2" descr="Corruption Images - Free Download on Freepik">
            <a:extLst>
              <a:ext uri="{FF2B5EF4-FFF2-40B4-BE49-F238E27FC236}">
                <a16:creationId xmlns:a16="http://schemas.microsoft.com/office/drawing/2014/main" id="{EA67A93B-E944-7497-E071-1A8BC2FADBF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29150" y="2058194"/>
            <a:ext cx="3886200" cy="3886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732240" y="365126"/>
            <a:ext cx="2141463" cy="1228973"/>
          </a:xfrm>
          <a:prstGeom prst="rect">
            <a:avLst/>
          </a:prstGeom>
          <a:noFill/>
          <a:ln>
            <a:noFill/>
          </a:ln>
        </p:spPr>
      </p:pic>
    </p:spTree>
    <p:extLst>
      <p:ext uri="{BB962C8B-B14F-4D97-AF65-F5344CB8AC3E}">
        <p14:creationId xmlns:p14="http://schemas.microsoft.com/office/powerpoint/2010/main" val="8624525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67544" y="238423"/>
            <a:ext cx="6624736" cy="1325563"/>
          </a:xfrm>
        </p:spPr>
        <p:txBody>
          <a:bodyPr>
            <a:normAutofit/>
          </a:bodyPr>
          <a:lstStyle/>
          <a:p>
            <a:r>
              <a:rPr lang="en-AU" sz="2500" b="1" dirty="0">
                <a:solidFill>
                  <a:srgbClr val="002060"/>
                </a:solidFill>
                <a:latin typeface="+mn-lt"/>
              </a:rPr>
              <a:t>What does procedural fairness look like for a person brought before a court for a fraud, bribery or other corruption offence</a:t>
            </a:r>
            <a:r>
              <a:rPr lang="en-AU" sz="2500" b="1" dirty="0" smtClean="0">
                <a:solidFill>
                  <a:srgbClr val="002060"/>
                </a:solidFill>
                <a:latin typeface="+mn-lt"/>
              </a:rPr>
              <a:t>?</a:t>
            </a:r>
            <a:endParaRPr lang="en-AU" sz="2400" b="1" dirty="0">
              <a:solidFill>
                <a:schemeClr val="accent5">
                  <a:lumMod val="75000"/>
                </a:schemeClr>
              </a:solidFill>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0" y="1790187"/>
            <a:ext cx="4499992" cy="4667249"/>
          </a:xfrm>
        </p:spPr>
        <p:txBody>
          <a:bodyPr>
            <a:noAutofit/>
          </a:bodyPr>
          <a:lstStyle/>
          <a:p>
            <a:pPr lvl="1"/>
            <a:endParaRPr lang="en-AU" sz="2400" dirty="0"/>
          </a:p>
          <a:p>
            <a:pPr lvl="1"/>
            <a:r>
              <a:rPr lang="en-AU" sz="2400" dirty="0"/>
              <a:t>Each accused is advised of all potential witnesses.</a:t>
            </a:r>
          </a:p>
          <a:p>
            <a:pPr marL="342900" lvl="1" indent="0">
              <a:buNone/>
            </a:pPr>
            <a:endParaRPr lang="en-AU" sz="2400" dirty="0"/>
          </a:p>
          <a:p>
            <a:pPr lvl="1"/>
            <a:r>
              <a:rPr lang="en-AU" sz="2400" dirty="0"/>
              <a:t>Each accused is provided with a list of any other potentially relevant information that is not included in the brief of evidence.</a:t>
            </a:r>
          </a:p>
          <a:p>
            <a:pPr marL="342900" lvl="1" indent="0">
              <a:buNone/>
            </a:pPr>
            <a:endParaRPr lang="en-AU" sz="2000" dirty="0"/>
          </a:p>
        </p:txBody>
      </p:sp>
      <p:pic>
        <p:nvPicPr>
          <p:cNvPr id="4098" name="Picture 2" descr="Corruption Images - Free Download on Freepik">
            <a:extLst>
              <a:ext uri="{FF2B5EF4-FFF2-40B4-BE49-F238E27FC236}">
                <a16:creationId xmlns:a16="http://schemas.microsoft.com/office/drawing/2014/main" id="{EA67A93B-E944-7497-E071-1A8BC2FADBF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29150" y="2058194"/>
            <a:ext cx="3886200" cy="3886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32460467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28650" y="365127"/>
            <a:ext cx="7886700" cy="1047650"/>
          </a:xfrm>
        </p:spPr>
        <p:txBody>
          <a:bodyPr>
            <a:normAutofit/>
          </a:bodyPr>
          <a:lstStyle/>
          <a:p>
            <a:r>
              <a:rPr lang="en-AU" sz="3500" b="1" dirty="0">
                <a:solidFill>
                  <a:srgbClr val="002060"/>
                </a:solidFill>
                <a:latin typeface="+mn-lt"/>
              </a:rPr>
              <a:t>Procedural Fairness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628800"/>
            <a:ext cx="4047306" cy="4548163"/>
          </a:xfrm>
        </p:spPr>
        <p:txBody>
          <a:bodyPr>
            <a:normAutofit/>
          </a:bodyPr>
          <a:lstStyle/>
          <a:p>
            <a:endParaRPr lang="en-AU" sz="2000" dirty="0"/>
          </a:p>
          <a:p>
            <a:r>
              <a:rPr lang="en-AU" sz="2400" dirty="0"/>
              <a:t>is to be determined by</a:t>
            </a:r>
            <a:br>
              <a:rPr lang="en-AU" sz="2400" dirty="0"/>
            </a:br>
            <a:r>
              <a:rPr lang="en-AU" sz="2400" dirty="0"/>
              <a:t> an </a:t>
            </a:r>
            <a:r>
              <a:rPr lang="en-AU" sz="2400" u="sng" dirty="0"/>
              <a:t>objective standard </a:t>
            </a:r>
            <a:br>
              <a:rPr lang="en-AU" sz="2400" u="sng" dirty="0"/>
            </a:br>
            <a:r>
              <a:rPr lang="en-AU" sz="2400" dirty="0"/>
              <a:t>i.e. what a reasonable person would believe was a reasonable opportunity in the circumstances</a:t>
            </a:r>
          </a:p>
          <a:p>
            <a:endParaRPr lang="en-AU" sz="2400" dirty="0"/>
          </a:p>
          <a:p>
            <a:r>
              <a:rPr lang="en-AU" sz="2400" dirty="0"/>
              <a:t>is also known as ‘Natural Justice’ and both terms are often used interchangeably</a:t>
            </a:r>
          </a:p>
          <a:p>
            <a:endParaRPr lang="en-AU" sz="2400" dirty="0"/>
          </a:p>
          <a:p>
            <a:endParaRPr lang="en-AU" sz="2400" dirty="0"/>
          </a:p>
          <a:p>
            <a:endParaRPr lang="en-AU" sz="2000" dirty="0"/>
          </a:p>
          <a:p>
            <a:endParaRPr lang="en-AU" sz="2000" dirty="0"/>
          </a:p>
        </p:txBody>
      </p:sp>
      <p:pic>
        <p:nvPicPr>
          <p:cNvPr id="7" name="Content Placeholder 6" descr="A gavel on a table&#10;&#10;Description automatically generated with medium confidence">
            <a:extLst>
              <a:ext uri="{FF2B5EF4-FFF2-40B4-BE49-F238E27FC236}">
                <a16:creationId xmlns:a16="http://schemas.microsoft.com/office/drawing/2014/main" id="{15A4ACF6-6C6F-46AE-65A5-CE4A54F417DC}"/>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4744095" y="2276872"/>
            <a:ext cx="3886200" cy="2511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7339984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539552" y="356122"/>
            <a:ext cx="7886700" cy="1263674"/>
          </a:xfrm>
        </p:spPr>
        <p:txBody>
          <a:bodyPr>
            <a:normAutofit/>
          </a:bodyPr>
          <a:lstStyle/>
          <a:p>
            <a:r>
              <a:rPr lang="en-AU" sz="3500" b="1" dirty="0">
                <a:solidFill>
                  <a:srgbClr val="002060"/>
                </a:solidFill>
                <a:latin typeface="+mn-lt"/>
              </a:rPr>
              <a:t>Bias Rule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193932" y="1340768"/>
            <a:ext cx="4407346" cy="4968551"/>
          </a:xfrm>
        </p:spPr>
        <p:txBody>
          <a:bodyPr>
            <a:normAutofit fontScale="85000" lnSpcReduction="10000"/>
          </a:bodyPr>
          <a:lstStyle/>
          <a:p>
            <a:pPr marL="342900" lvl="1" indent="0">
              <a:buNone/>
            </a:pPr>
            <a:r>
              <a:rPr lang="en-AU" sz="2600" dirty="0"/>
              <a:t>A decision-maker, such as a judge, is to be impartial, and free from actual or apparent bias.  They should not:</a:t>
            </a:r>
          </a:p>
          <a:p>
            <a:pPr lvl="1"/>
            <a:endParaRPr lang="en-AU" sz="2600" dirty="0"/>
          </a:p>
          <a:p>
            <a:pPr lvl="2"/>
            <a:r>
              <a:rPr lang="en-AU" sz="2600" dirty="0"/>
              <a:t>have a close personal or family relationship with any parties who have an interest in the outcome.</a:t>
            </a:r>
          </a:p>
          <a:p>
            <a:pPr lvl="2"/>
            <a:endParaRPr lang="en-AU" sz="2600" dirty="0"/>
          </a:p>
          <a:p>
            <a:pPr lvl="2"/>
            <a:r>
              <a:rPr lang="en-AU" sz="2600" dirty="0"/>
              <a:t>have a direct or indirect financial or other interest in the outcome of the decision.</a:t>
            </a:r>
          </a:p>
          <a:p>
            <a:pPr lvl="2"/>
            <a:endParaRPr lang="en-AU" sz="2600" dirty="0"/>
          </a:p>
          <a:p>
            <a:pPr lvl="2"/>
            <a:r>
              <a:rPr lang="en-AU" sz="2600" dirty="0"/>
              <a:t>be a person with a closed mind or pre-conceived ideas about the outcome</a:t>
            </a:r>
            <a:r>
              <a:rPr lang="en-AU" sz="2600" dirty="0" smtClean="0"/>
              <a:t>.</a:t>
            </a:r>
            <a:endParaRPr lang="en-AU" sz="2400" dirty="0"/>
          </a:p>
          <a:p>
            <a:endParaRPr lang="en-AU" sz="2000" dirty="0"/>
          </a:p>
          <a:p>
            <a:endParaRPr lang="en-AU" sz="2000" dirty="0"/>
          </a:p>
        </p:txBody>
      </p:sp>
      <p:pic>
        <p:nvPicPr>
          <p:cNvPr id="5122" name="Picture 2" descr="Combat Unconscious Bias In The Workplace: 6 Do's And Don'ts - Insperity">
            <a:extLst>
              <a:ext uri="{FF2B5EF4-FFF2-40B4-BE49-F238E27FC236}">
                <a16:creationId xmlns:a16="http://schemas.microsoft.com/office/drawing/2014/main" id="{02DF19BC-7F26-6390-C40D-32FDF944F82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29150" y="2204864"/>
            <a:ext cx="3886200" cy="281655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668616" y="418028"/>
            <a:ext cx="2141463" cy="1228973"/>
          </a:xfrm>
          <a:prstGeom prst="rect">
            <a:avLst/>
          </a:prstGeom>
          <a:noFill/>
          <a:ln>
            <a:noFill/>
          </a:ln>
        </p:spPr>
      </p:pic>
    </p:spTree>
    <p:extLst>
      <p:ext uri="{BB962C8B-B14F-4D97-AF65-F5344CB8AC3E}">
        <p14:creationId xmlns:p14="http://schemas.microsoft.com/office/powerpoint/2010/main" val="24688705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28650" y="365127"/>
            <a:ext cx="7886700" cy="975642"/>
          </a:xfrm>
        </p:spPr>
        <p:txBody>
          <a:bodyPr>
            <a:normAutofit/>
          </a:bodyPr>
          <a:lstStyle/>
          <a:p>
            <a:r>
              <a:rPr lang="en-AU" sz="3500" b="1" dirty="0">
                <a:solidFill>
                  <a:srgbClr val="002060"/>
                </a:solidFill>
                <a:latin typeface="+mn-lt"/>
              </a:rPr>
              <a:t>Hearing Rule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251520" y="1268760"/>
            <a:ext cx="4439193" cy="5184576"/>
          </a:xfrm>
        </p:spPr>
        <p:txBody>
          <a:bodyPr>
            <a:normAutofit fontScale="77500" lnSpcReduction="20000"/>
          </a:bodyPr>
          <a:lstStyle/>
          <a:p>
            <a:pPr marL="342900" lvl="1" indent="0">
              <a:buNone/>
            </a:pPr>
            <a:r>
              <a:rPr lang="en-AU" sz="2800" dirty="0"/>
              <a:t>A person whose interests affected by a proposed decision is to be given a </a:t>
            </a:r>
            <a:r>
              <a:rPr lang="en-AU" sz="2800" b="1" dirty="0"/>
              <a:t>fair hearing</a:t>
            </a:r>
            <a:r>
              <a:rPr lang="en-AU" sz="2800" dirty="0"/>
              <a:t>, including being provided with:</a:t>
            </a:r>
          </a:p>
          <a:p>
            <a:pPr lvl="1"/>
            <a:endParaRPr lang="en-AU" sz="2800" dirty="0"/>
          </a:p>
          <a:p>
            <a:pPr lvl="2"/>
            <a:r>
              <a:rPr lang="en-AU" sz="2800" b="1" dirty="0"/>
              <a:t>reasonable notice </a:t>
            </a:r>
            <a:r>
              <a:rPr lang="en-AU" sz="2800" dirty="0"/>
              <a:t>of the case to be met, including sufficient information (e.g. particulars of each charge) about the matter to be decided.</a:t>
            </a:r>
          </a:p>
          <a:p>
            <a:pPr lvl="2"/>
            <a:endParaRPr lang="en-AU" sz="2800" dirty="0"/>
          </a:p>
          <a:p>
            <a:pPr lvl="2"/>
            <a:r>
              <a:rPr lang="en-AU" sz="2800" b="1" dirty="0"/>
              <a:t>reasonable time </a:t>
            </a:r>
            <a:r>
              <a:rPr lang="en-AU" sz="2800" dirty="0"/>
              <a:t>to prepare and the opportunity to respond, including calling any relevant evidence in relation to any adverse material that could influence the decision.</a:t>
            </a:r>
          </a:p>
          <a:p>
            <a:pPr lvl="2"/>
            <a:endParaRPr lang="en-AU" sz="2800" dirty="0"/>
          </a:p>
          <a:p>
            <a:pPr lvl="2"/>
            <a:r>
              <a:rPr lang="en-AU" sz="2800" dirty="0"/>
              <a:t>the opportunity </a:t>
            </a:r>
            <a:r>
              <a:rPr lang="en-AU" sz="2800" b="1" dirty="0"/>
              <a:t>to appeal </a:t>
            </a:r>
            <a:r>
              <a:rPr lang="en-AU" sz="2800" dirty="0"/>
              <a:t>the decision that has been made</a:t>
            </a:r>
            <a:r>
              <a:rPr lang="en-AU" sz="2800" dirty="0" smtClean="0"/>
              <a:t>.</a:t>
            </a:r>
            <a:endParaRPr lang="en-AU" sz="2400" dirty="0"/>
          </a:p>
          <a:p>
            <a:endParaRPr lang="en-AU" sz="2400" dirty="0"/>
          </a:p>
          <a:p>
            <a:endParaRPr lang="en-AU" sz="2000" dirty="0"/>
          </a:p>
          <a:p>
            <a:endParaRPr lang="en-AU" sz="2000" dirty="0"/>
          </a:p>
        </p:txBody>
      </p:sp>
      <p:pic>
        <p:nvPicPr>
          <p:cNvPr id="7172" name="Picture 4" descr="Analysis of International rule of law - iPleaders">
            <a:extLst>
              <a:ext uri="{FF2B5EF4-FFF2-40B4-BE49-F238E27FC236}">
                <a16:creationId xmlns:a16="http://schemas.microsoft.com/office/drawing/2014/main" id="{F7F0D895-81CD-29A2-7634-A924DA45D7F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833042" y="2654202"/>
            <a:ext cx="3657265" cy="227935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20293644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6031582" cy="756913"/>
          </a:xfrm>
        </p:spPr>
        <p:txBody>
          <a:bodyPr>
            <a:noAutofit/>
          </a:bodyPr>
          <a:lstStyle/>
          <a:p>
            <a:r>
              <a:rPr lang="en-AU" sz="3500" b="1" dirty="0">
                <a:solidFill>
                  <a:srgbClr val="002060"/>
                </a:solidFill>
                <a:latin typeface="+mn-lt"/>
              </a:rPr>
              <a:t>Evidence Rule</a:t>
            </a:r>
          </a:p>
        </p:txBody>
      </p:sp>
      <p:sp>
        <p:nvSpPr>
          <p:cNvPr id="5" name="Content Placeholder 4"/>
          <p:cNvSpPr>
            <a:spLocks noGrp="1"/>
          </p:cNvSpPr>
          <p:nvPr>
            <p:ph idx="1"/>
          </p:nvPr>
        </p:nvSpPr>
        <p:spPr>
          <a:xfrm>
            <a:off x="251519" y="1494602"/>
            <a:ext cx="8406159" cy="4886726"/>
          </a:xfrm>
        </p:spPr>
        <p:txBody>
          <a:bodyPr>
            <a:normAutofit/>
          </a:bodyPr>
          <a:lstStyle/>
          <a:p>
            <a:pPr marL="342900" lvl="1" indent="0">
              <a:buNone/>
            </a:pPr>
            <a:endParaRPr lang="en-AU" sz="2400" dirty="0"/>
          </a:p>
          <a:p>
            <a:pPr lvl="1"/>
            <a:r>
              <a:rPr lang="en-AU" sz="2600" dirty="0"/>
              <a:t>All evidence is relevant and logical.</a:t>
            </a:r>
          </a:p>
          <a:p>
            <a:pPr lvl="1"/>
            <a:endParaRPr lang="en-AU" sz="2600" dirty="0"/>
          </a:p>
          <a:p>
            <a:pPr lvl="1"/>
            <a:r>
              <a:rPr lang="en-AU" sz="2600" dirty="0"/>
              <a:t>Findings / decisions are based on evidence that is relevant and logically capable of supporting the findings / decision made.</a:t>
            </a:r>
          </a:p>
          <a:p>
            <a:pPr marL="342900" lvl="1" indent="0">
              <a:buNone/>
            </a:pPr>
            <a:endParaRPr lang="en-AU" sz="2400" dirty="0"/>
          </a:p>
          <a:p>
            <a:pPr marL="0" indent="0">
              <a:buNone/>
            </a:pPr>
            <a:endParaRPr lang="en-AU" dirty="0"/>
          </a:p>
          <a:p>
            <a:pPr marL="0" indent="0">
              <a:buNone/>
            </a:pPr>
            <a:endParaRPr lang="en-AU" sz="2400" dirty="0"/>
          </a:p>
          <a:p>
            <a:endParaRPr lang="en-AU" sz="3200" dirty="0">
              <a:cs typeface="Arial" panose="020B0604020202020204" pitchFamily="34" charset="0"/>
            </a:endParaRPr>
          </a:p>
          <a:p>
            <a:endParaRPr lang="en-AU" sz="3200" dirty="0">
              <a:cs typeface="Arial" panose="020B0604020202020204" pitchFamily="34" charset="0"/>
            </a:endParaRPr>
          </a:p>
        </p:txBody>
      </p:sp>
      <p:pic>
        <p:nvPicPr>
          <p:cNvPr id="7" name="Picture 6">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32836993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539552" y="365127"/>
            <a:ext cx="6192688" cy="1047650"/>
          </a:xfrm>
        </p:spPr>
        <p:txBody>
          <a:bodyPr>
            <a:normAutofit fontScale="90000"/>
          </a:bodyPr>
          <a:lstStyle/>
          <a:p>
            <a:r>
              <a:rPr lang="en-US" sz="3500" b="1" dirty="0">
                <a:solidFill>
                  <a:srgbClr val="002060"/>
                </a:solidFill>
                <a:latin typeface="+mn-lt"/>
              </a:rPr>
              <a:t>The role Court Officers play to ensure procedural fairness</a:t>
            </a:r>
            <a:r>
              <a:rPr lang="en-AU" sz="3500" b="1" dirty="0">
                <a:solidFill>
                  <a:schemeClr val="accent5">
                    <a:lumMod val="50000"/>
                  </a:schemeClr>
                </a:solidFill>
                <a:latin typeface="+mn-lt"/>
              </a:rPr>
              <a:t>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107504" y="1556792"/>
            <a:ext cx="4968552" cy="5040559"/>
          </a:xfrm>
        </p:spPr>
        <p:txBody>
          <a:bodyPr>
            <a:normAutofit lnSpcReduction="10000"/>
          </a:bodyPr>
          <a:lstStyle/>
          <a:p>
            <a:pPr lvl="1"/>
            <a:r>
              <a:rPr lang="en-AU" sz="2600" dirty="0"/>
              <a:t>must </a:t>
            </a:r>
            <a:r>
              <a:rPr lang="en-US" sz="2600" dirty="0"/>
              <a:t>understand they also have an important obligation to ensure that procedural fairness is afforded to </a:t>
            </a:r>
            <a:r>
              <a:rPr lang="en-US" sz="2600" b="1" dirty="0"/>
              <a:t>all </a:t>
            </a:r>
            <a:r>
              <a:rPr lang="en-US" sz="2600" dirty="0"/>
              <a:t>trial participants.</a:t>
            </a:r>
          </a:p>
          <a:p>
            <a:pPr lvl="1"/>
            <a:endParaRPr lang="en-US" sz="2600" dirty="0"/>
          </a:p>
          <a:p>
            <a:pPr lvl="1"/>
            <a:r>
              <a:rPr lang="en-US" sz="2600" dirty="0"/>
              <a:t>creates a tension in the reconciliation of the Court’s duties because it is not the function of the Court to give legal advice to, or conduct the case on behalf of a party, even if one or both parties are unrepresented</a:t>
            </a:r>
            <a:r>
              <a:rPr lang="en-US" sz="2600" dirty="0" smtClean="0"/>
              <a:t>.</a:t>
            </a:r>
            <a:endParaRPr lang="en-AU" sz="2600" dirty="0"/>
          </a:p>
          <a:p>
            <a:endParaRPr lang="en-AU" sz="2000" dirty="0"/>
          </a:p>
          <a:p>
            <a:endParaRPr lang="en-AU" sz="2000" dirty="0"/>
          </a:p>
        </p:txBody>
      </p:sp>
      <p:pic>
        <p:nvPicPr>
          <p:cNvPr id="8194" name="Picture 2" descr="Court - Clip Art Library">
            <a:extLst>
              <a:ext uri="{FF2B5EF4-FFF2-40B4-BE49-F238E27FC236}">
                <a16:creationId xmlns:a16="http://schemas.microsoft.com/office/drawing/2014/main" id="{3E281F07-6149-AF43-3443-B22D20708ED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746250" y="2204864"/>
            <a:ext cx="3769100" cy="37080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31707405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67544" y="365126"/>
            <a:ext cx="6336704" cy="1129475"/>
          </a:xfrm>
        </p:spPr>
        <p:txBody>
          <a:bodyPr>
            <a:normAutofit/>
          </a:bodyPr>
          <a:lstStyle/>
          <a:p>
            <a:r>
              <a:rPr lang="en-US" sz="3500" b="1" dirty="0">
                <a:solidFill>
                  <a:srgbClr val="002060"/>
                </a:solidFill>
                <a:latin typeface="+mn-lt"/>
              </a:rPr>
              <a:t>The role Court Officers play to ensure procedural fairness</a:t>
            </a:r>
            <a:r>
              <a:rPr lang="en-AU" sz="3500" b="1" dirty="0">
                <a:solidFill>
                  <a:srgbClr val="002060"/>
                </a:solidFill>
                <a:latin typeface="+mn-lt"/>
              </a:rPr>
              <a:t>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179512" y="1594099"/>
            <a:ext cx="4464496" cy="5003252"/>
          </a:xfrm>
        </p:spPr>
        <p:txBody>
          <a:bodyPr>
            <a:normAutofit/>
          </a:bodyPr>
          <a:lstStyle/>
          <a:p>
            <a:pPr lvl="1"/>
            <a:r>
              <a:rPr lang="en-US" sz="2000" dirty="0"/>
              <a:t>The Trial Judge, the Court Officers and other relevant Court staff are required to put a party in the position of being able to make an </a:t>
            </a:r>
            <a:r>
              <a:rPr lang="en-US" sz="2000" b="1" dirty="0"/>
              <a:t>effective and informed choice.</a:t>
            </a:r>
            <a:endParaRPr lang="en-AU" sz="2000" b="1" dirty="0"/>
          </a:p>
          <a:p>
            <a:pPr lvl="1"/>
            <a:endParaRPr lang="en-AU" sz="2000" dirty="0"/>
          </a:p>
          <a:p>
            <a:pPr lvl="1"/>
            <a:r>
              <a:rPr lang="en-US" sz="2000" dirty="0"/>
              <a:t>What will constitute a reasonable opportunity for a party to present his or her case in a given situation depends upon the </a:t>
            </a:r>
            <a:r>
              <a:rPr lang="en-US" sz="2000" b="1" dirty="0"/>
              <a:t>whole of the circumstances</a:t>
            </a:r>
            <a:r>
              <a:rPr lang="en-US" sz="2000" dirty="0"/>
              <a:t>, including the nature of the jurisdiction exercised and the statutory provisions governing its exercise</a:t>
            </a:r>
            <a:r>
              <a:rPr lang="en-US" sz="2000" dirty="0" smtClean="0"/>
              <a:t>.</a:t>
            </a:r>
            <a:endParaRPr lang="en-AU" sz="2000" dirty="0"/>
          </a:p>
        </p:txBody>
      </p:sp>
      <p:pic>
        <p:nvPicPr>
          <p:cNvPr id="8194" name="Picture 2" descr="Court - Clip Art Library">
            <a:extLst>
              <a:ext uri="{FF2B5EF4-FFF2-40B4-BE49-F238E27FC236}">
                <a16:creationId xmlns:a16="http://schemas.microsoft.com/office/drawing/2014/main" id="{3E281F07-6149-AF43-3443-B22D20708ED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746250" y="2204864"/>
            <a:ext cx="3769100" cy="37080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5370991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11560" y="365127"/>
            <a:ext cx="7903790" cy="1047650"/>
          </a:xfrm>
        </p:spPr>
        <p:txBody>
          <a:bodyPr>
            <a:normAutofit/>
          </a:bodyPr>
          <a:lstStyle/>
          <a:p>
            <a:r>
              <a:rPr lang="en-US" sz="3500" b="1" dirty="0" smtClean="0">
                <a:solidFill>
                  <a:srgbClr val="002060"/>
                </a:solidFill>
                <a:latin typeface="+mn-lt"/>
              </a:rPr>
              <a:t>Self-represented </a:t>
            </a:r>
            <a:r>
              <a:rPr lang="en-US" sz="3500" b="1" dirty="0">
                <a:solidFill>
                  <a:srgbClr val="002060"/>
                </a:solidFill>
                <a:latin typeface="+mn-lt"/>
              </a:rPr>
              <a:t>litigants</a:t>
            </a:r>
            <a:endParaRPr lang="en-AU" sz="3500" b="1" dirty="0">
              <a:solidFill>
                <a:schemeClr val="accent5">
                  <a:lumMod val="50000"/>
                </a:schemeClr>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251520" y="1340768"/>
            <a:ext cx="4536504" cy="5256583"/>
          </a:xfrm>
        </p:spPr>
        <p:txBody>
          <a:bodyPr>
            <a:normAutofit/>
          </a:bodyPr>
          <a:lstStyle/>
          <a:p>
            <a:pPr marL="342900" lvl="1" indent="0">
              <a:buNone/>
            </a:pPr>
            <a:r>
              <a:rPr lang="en-US" sz="2400" dirty="0"/>
              <a:t>Well established that a Court has an obligation to take appropriate steps to ensure that an unrepresented litigant has sufficient information about the practice and procedure of the Court</a:t>
            </a:r>
          </a:p>
          <a:p>
            <a:pPr marL="342900" lvl="1" indent="0">
              <a:buNone/>
            </a:pPr>
            <a:endParaRPr lang="en-US" sz="2400" dirty="0"/>
          </a:p>
          <a:p>
            <a:pPr marL="342900" lvl="1" indent="0">
              <a:buNone/>
            </a:pPr>
            <a:r>
              <a:rPr lang="en-AU" sz="2400" dirty="0"/>
              <a:t>Think about what your Court offers self-represented litigants and ask yourself</a:t>
            </a:r>
            <a:r>
              <a:rPr lang="en-AU" sz="2400" baseline="0" dirty="0"/>
              <a:t> whether you think it is </a:t>
            </a:r>
            <a:r>
              <a:rPr lang="en-AU" sz="2400" b="1" baseline="0" dirty="0"/>
              <a:t>sufficient.</a:t>
            </a:r>
            <a:endParaRPr lang="en-AU" sz="2400" b="1" dirty="0"/>
          </a:p>
          <a:p>
            <a:pPr marL="342900" lvl="1" indent="0">
              <a:buNone/>
            </a:pPr>
            <a:endParaRPr lang="en-AU" sz="2400" dirty="0"/>
          </a:p>
          <a:p>
            <a:pPr lvl="1"/>
            <a:endParaRPr lang="en-AU" sz="2000" dirty="0"/>
          </a:p>
          <a:p>
            <a:endParaRPr lang="en-AU" sz="2000" dirty="0"/>
          </a:p>
        </p:txBody>
      </p:sp>
      <p:pic>
        <p:nvPicPr>
          <p:cNvPr id="9218" name="Picture 2" descr="Self-represented litigants, pro se litigants and me | Maryland Daily Record">
            <a:extLst>
              <a:ext uri="{FF2B5EF4-FFF2-40B4-BE49-F238E27FC236}">
                <a16:creationId xmlns:a16="http://schemas.microsoft.com/office/drawing/2014/main" id="{E77806A6-B712-6B33-3308-0728DC969E6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29150" y="2543969"/>
            <a:ext cx="3886200" cy="29146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5693063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179512" y="2979641"/>
            <a:ext cx="8784976" cy="1944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endParaRPr lang="en-AU" altLang="en-US" sz="4000" b="1" dirty="0">
              <a:solidFill>
                <a:srgbClr val="002060"/>
              </a:solidFill>
            </a:endParaRPr>
          </a:p>
          <a:p>
            <a:pPr algn="ctr">
              <a:spcBef>
                <a:spcPct val="0"/>
              </a:spcBef>
            </a:pPr>
            <a:r>
              <a:rPr lang="en-AU" altLang="en-US" sz="4000" b="1" dirty="0" smtClean="0">
                <a:solidFill>
                  <a:srgbClr val="002060"/>
                </a:solidFill>
              </a:rPr>
              <a:t>Papua New Guinea Fraud </a:t>
            </a:r>
            <a:r>
              <a:rPr lang="en-AU" altLang="en-US" sz="4000" b="1" dirty="0">
                <a:solidFill>
                  <a:srgbClr val="002060"/>
                </a:solidFill>
              </a:rPr>
              <a:t>Track</a:t>
            </a:r>
          </a:p>
          <a:p>
            <a:pPr algn="ctr">
              <a:spcBef>
                <a:spcPct val="0"/>
              </a:spcBef>
            </a:pPr>
            <a:endParaRPr lang="en-AU" altLang="en-US" sz="1000" b="1" dirty="0"/>
          </a:p>
          <a:p>
            <a:pPr algn="ctr">
              <a:spcBef>
                <a:spcPct val="0"/>
              </a:spcBef>
            </a:pPr>
            <a:endParaRPr lang="en-AU" altLang="en-US" sz="1000" b="1" dirty="0"/>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8" name="TextBox 7"/>
          <p:cNvSpPr txBox="1">
            <a:spLocks noChangeArrowheads="1"/>
          </p:cNvSpPr>
          <p:nvPr/>
        </p:nvSpPr>
        <p:spPr bwMode="auto">
          <a:xfrm>
            <a:off x="395536" y="4937330"/>
            <a:ext cx="8651597" cy="1239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2800" dirty="0" smtClean="0">
                <a:solidFill>
                  <a:schemeClr val="bg1">
                    <a:lumMod val="50000"/>
                  </a:schemeClr>
                </a:solidFill>
              </a:rPr>
              <a:t>Assistant Registrar Victoria Belo, </a:t>
            </a:r>
          </a:p>
          <a:p>
            <a:pPr algn="ctr">
              <a:spcBef>
                <a:spcPct val="0"/>
              </a:spcBef>
            </a:pPr>
            <a:r>
              <a:rPr lang="en-AU" altLang="en-US" sz="2800" dirty="0" smtClean="0">
                <a:solidFill>
                  <a:schemeClr val="bg1">
                    <a:lumMod val="50000"/>
                  </a:schemeClr>
                </a:solidFill>
              </a:rPr>
              <a:t>National Court of Papua New Guinea</a:t>
            </a:r>
            <a:endParaRPr lang="en-AU" altLang="en-US" sz="2800" dirty="0">
              <a:solidFill>
                <a:schemeClr val="bg1">
                  <a:lumMod val="50000"/>
                </a:schemeClr>
              </a:solidFill>
            </a:endParaRPr>
          </a:p>
        </p:txBody>
      </p:sp>
      <p:pic>
        <p:nvPicPr>
          <p:cNvPr id="7" name="Picture 6">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3" name="Picture 2"/>
          <p:cNvPicPr>
            <a:picLocks noChangeAspect="1"/>
          </p:cNvPicPr>
          <p:nvPr/>
        </p:nvPicPr>
        <p:blipFill>
          <a:blip r:embed="rId4"/>
          <a:stretch>
            <a:fillRect/>
          </a:stretch>
        </p:blipFill>
        <p:spPr>
          <a:xfrm>
            <a:off x="2759968" y="692696"/>
            <a:ext cx="3624064" cy="2718048"/>
          </a:xfrm>
          <a:prstGeom prst="rect">
            <a:avLst/>
          </a:prstGeom>
        </p:spPr>
      </p:pic>
    </p:spTree>
    <p:extLst>
      <p:ext uri="{BB962C8B-B14F-4D97-AF65-F5344CB8AC3E}">
        <p14:creationId xmlns:p14="http://schemas.microsoft.com/office/powerpoint/2010/main" val="8863109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11560" y="365127"/>
            <a:ext cx="7903790" cy="975642"/>
          </a:xfrm>
        </p:spPr>
        <p:txBody>
          <a:bodyPr>
            <a:normAutofit/>
          </a:bodyPr>
          <a:lstStyle/>
          <a:p>
            <a:r>
              <a:rPr lang="en-US" sz="3500" b="1" dirty="0">
                <a:solidFill>
                  <a:srgbClr val="002060"/>
                </a:solidFill>
                <a:latin typeface="+mn-lt"/>
              </a:rPr>
              <a:t>Fraud Track</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3" y="1196752"/>
            <a:ext cx="4680521" cy="5400599"/>
          </a:xfrm>
        </p:spPr>
        <p:txBody>
          <a:bodyPr>
            <a:normAutofit fontScale="92500" lnSpcReduction="10000"/>
          </a:bodyPr>
          <a:lstStyle/>
          <a:p>
            <a:pPr marR="0" lvl="0" defTabSz="685800" rtl="0" eaLnBrk="1" fontAlgn="auto" latinLnBrk="0" hangingPunct="1">
              <a:lnSpc>
                <a:spcPct val="90000"/>
              </a:lnSpc>
              <a:spcBef>
                <a:spcPts val="750"/>
              </a:spcBef>
              <a:spcAft>
                <a:spcPts val="0"/>
              </a:spcAft>
              <a:buClrTx/>
              <a:buSzTx/>
              <a:tabLst/>
              <a:defRPr/>
            </a:pPr>
            <a:r>
              <a:rPr kumimoji="0" lang="en-AU" sz="24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rPr>
              <a:t>The </a:t>
            </a:r>
            <a:r>
              <a:rPr kumimoji="0" lang="en-AU" sz="2400" b="1"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rPr>
              <a:t>Fraud &amp; Corruption Offences </a:t>
            </a:r>
            <a:r>
              <a:rPr lang="en-AU" sz="2400" b="1" dirty="0">
                <a:solidFill>
                  <a:prstClr val="black"/>
                </a:solidFill>
                <a:latin typeface="Calibri" panose="020F0502020204030204"/>
                <a:cs typeface="Arial" panose="020B0604020202020204" pitchFamily="34" charset="0"/>
              </a:rPr>
              <a:t>T</a:t>
            </a:r>
            <a:r>
              <a:rPr kumimoji="0" lang="en-AU" sz="2400" b="1"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rPr>
              <a:t>rack (FCOT) </a:t>
            </a:r>
            <a:r>
              <a:rPr kumimoji="0" lang="en-AU" sz="24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rPr>
              <a:t>is a special Court Track of the National Court Crimes Division, established under the Fraud &amp; Corruption Related Offences Rules 2013</a:t>
            </a:r>
          </a:p>
          <a:p>
            <a:pPr marR="0" lvl="0" defTabSz="685800" rtl="0" eaLnBrk="1" fontAlgn="auto" latinLnBrk="0" hangingPunct="1">
              <a:lnSpc>
                <a:spcPct val="90000"/>
              </a:lnSpc>
              <a:spcBef>
                <a:spcPts val="750"/>
              </a:spcBef>
              <a:spcAft>
                <a:spcPts val="0"/>
              </a:spcAft>
              <a:buClrTx/>
              <a:buSzTx/>
              <a:tabLst/>
              <a:defRPr/>
            </a:pPr>
            <a:endParaRPr kumimoji="0" lang="en-AU" sz="24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endParaRPr>
          </a:p>
          <a:p>
            <a:pPr marR="0" lvl="0" defTabSz="685800" rtl="0" eaLnBrk="1" fontAlgn="auto" latinLnBrk="0" hangingPunct="1">
              <a:lnSpc>
                <a:spcPct val="90000"/>
              </a:lnSpc>
              <a:spcBef>
                <a:spcPts val="750"/>
              </a:spcBef>
              <a:spcAft>
                <a:spcPts val="0"/>
              </a:spcAft>
              <a:buClrTx/>
              <a:buSzTx/>
              <a:tabLst/>
              <a:defRPr/>
            </a:pPr>
            <a:r>
              <a:rPr kumimoji="0" lang="en-AU" sz="2400" i="0" u="none" strike="noStrike" kern="1200" cap="none" spc="0" normalizeH="0" baseline="0" noProof="0" dirty="0">
                <a:ln>
                  <a:noFill/>
                </a:ln>
                <a:effectLst/>
                <a:uLnTx/>
                <a:uFillTx/>
                <a:latin typeface="Calibri" panose="020F0502020204030204"/>
                <a:cs typeface="Arial" panose="020B0604020202020204" pitchFamily="34" charset="0"/>
              </a:rPr>
              <a:t>FCC cases are defined in the Criminal Code, under the Schedule to the Rules which </a:t>
            </a:r>
            <a:r>
              <a:rPr lang="en-AU" sz="2400" dirty="0">
                <a:solidFill>
                  <a:prstClr val="black"/>
                </a:solidFill>
                <a:latin typeface="Calibri" panose="020F0502020204030204"/>
                <a:cs typeface="Arial" panose="020B0604020202020204" pitchFamily="34" charset="0"/>
              </a:rPr>
              <a:t>are</a:t>
            </a:r>
            <a:r>
              <a:rPr kumimoji="0" lang="en-AU" sz="24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rPr>
              <a:t> managed by a Judge Administrator assigned to this tracks.</a:t>
            </a:r>
          </a:p>
          <a:p>
            <a:pPr marR="0" lvl="0" defTabSz="685800" rtl="0" eaLnBrk="1" fontAlgn="auto" latinLnBrk="0" hangingPunct="1">
              <a:lnSpc>
                <a:spcPct val="90000"/>
              </a:lnSpc>
              <a:spcBef>
                <a:spcPts val="750"/>
              </a:spcBef>
              <a:spcAft>
                <a:spcPts val="0"/>
              </a:spcAft>
              <a:buClrTx/>
              <a:buSzTx/>
              <a:tabLst/>
              <a:defRPr/>
            </a:pPr>
            <a:endParaRPr lang="en-AU" sz="2400" dirty="0">
              <a:solidFill>
                <a:prstClr val="black"/>
              </a:solidFill>
              <a:latin typeface="Calibri" panose="020F0502020204030204"/>
              <a:cs typeface="Arial" panose="020B0604020202020204" pitchFamily="34" charset="0"/>
            </a:endParaRPr>
          </a:p>
          <a:p>
            <a:pPr marR="0" lvl="0" defTabSz="685800" rtl="0" eaLnBrk="1" fontAlgn="auto" latinLnBrk="0" hangingPunct="1">
              <a:lnSpc>
                <a:spcPct val="90000"/>
              </a:lnSpc>
              <a:spcBef>
                <a:spcPts val="750"/>
              </a:spcBef>
              <a:spcAft>
                <a:spcPts val="0"/>
              </a:spcAft>
              <a:buClrTx/>
              <a:buSzTx/>
              <a:tabLst/>
              <a:defRPr/>
            </a:pPr>
            <a:r>
              <a:rPr kumimoji="0" lang="en-AU" sz="24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rPr>
              <a:t>Civil proceedings commenced under the </a:t>
            </a:r>
            <a:r>
              <a:rPr kumimoji="0" lang="en-AU" sz="2400" i="1"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rPr>
              <a:t>Proceeds of Crime Act (POCA) and Mutual Assistance in Criminal Matters Act </a:t>
            </a:r>
            <a:r>
              <a:rPr kumimoji="0" lang="en-AU" sz="24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rPr>
              <a:t>also form part of </a:t>
            </a:r>
            <a:r>
              <a:rPr lang="en-AU" sz="2400" dirty="0">
                <a:solidFill>
                  <a:prstClr val="black"/>
                </a:solidFill>
                <a:latin typeface="Calibri" panose="020F0502020204030204"/>
                <a:cs typeface="Arial" panose="020B0604020202020204" pitchFamily="34" charset="0"/>
              </a:rPr>
              <a:t>the Judge Administrator’s</a:t>
            </a:r>
            <a:r>
              <a:rPr kumimoji="0" lang="en-AU" sz="24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rPr>
              <a:t> responsibility</a:t>
            </a:r>
            <a:r>
              <a:rPr kumimoji="0" lang="en-AU" sz="2400" i="0" u="none" strike="noStrike" kern="1200" cap="none" spc="0" normalizeH="0" baseline="0" noProof="0" dirty="0" smtClean="0">
                <a:ln>
                  <a:noFill/>
                </a:ln>
                <a:solidFill>
                  <a:prstClr val="black"/>
                </a:solidFill>
                <a:effectLst/>
                <a:uLnTx/>
                <a:uFillTx/>
                <a:latin typeface="Calibri" panose="020F0502020204030204"/>
                <a:cs typeface="Arial" panose="020B0604020202020204" pitchFamily="34" charset="0"/>
              </a:rPr>
              <a:t>.</a:t>
            </a:r>
            <a:endParaRPr lang="en-US" sz="2400" dirty="0"/>
          </a:p>
          <a:p>
            <a:pPr marL="342900" lvl="1" indent="0">
              <a:buNone/>
            </a:pPr>
            <a:endParaRPr lang="en-AU" sz="2400" dirty="0"/>
          </a:p>
          <a:p>
            <a:pPr lvl="1"/>
            <a:endParaRPr lang="en-AU" sz="2000" dirty="0"/>
          </a:p>
          <a:p>
            <a:endParaRPr lang="en-AU" sz="2000" dirty="0"/>
          </a:p>
        </p:txBody>
      </p:sp>
      <p:pic>
        <p:nvPicPr>
          <p:cNvPr id="11266" name="Picture 2" descr="Tax Crime and Fraud Investigation Course | Zoe Talent Solutions">
            <a:extLst>
              <a:ext uri="{FF2B5EF4-FFF2-40B4-BE49-F238E27FC236}">
                <a16:creationId xmlns:a16="http://schemas.microsoft.com/office/drawing/2014/main" id="{C38CF230-4E97-5A7F-59DD-520F9A98DDF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220072" y="1916832"/>
            <a:ext cx="3429000" cy="296914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5374196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539552" y="365127"/>
            <a:ext cx="6120680" cy="1047650"/>
          </a:xfrm>
        </p:spPr>
        <p:txBody>
          <a:bodyPr>
            <a:normAutofit fontScale="90000"/>
          </a:bodyPr>
          <a:lstStyle/>
          <a:p>
            <a:r>
              <a:rPr lang="en-US" sz="3500" b="1" dirty="0">
                <a:solidFill>
                  <a:srgbClr val="002060"/>
                </a:solidFill>
                <a:latin typeface="+mn-lt"/>
              </a:rPr>
              <a:t>Fraud &amp; Corruption Offence Rules</a:t>
            </a:r>
            <a:endParaRPr lang="en-AU" sz="3500" b="1" dirty="0">
              <a:solidFill>
                <a:schemeClr val="accent5">
                  <a:lumMod val="50000"/>
                </a:schemeClr>
              </a:solidFill>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412778"/>
            <a:ext cx="4248472" cy="5184574"/>
          </a:xfrm>
        </p:spPr>
        <p:txBody>
          <a:bodyPr>
            <a:normAutofit/>
          </a:bodyPr>
          <a:lstStyle/>
          <a:p>
            <a:pPr marR="0" lvl="0" algn="l" defTabSz="685800" rtl="0" eaLnBrk="1" fontAlgn="auto" latinLnBrk="0" hangingPunct="1">
              <a:lnSpc>
                <a:spcPct val="90000"/>
              </a:lnSpc>
              <a:spcBef>
                <a:spcPts val="750"/>
              </a:spcBef>
              <a:spcAft>
                <a:spcPts val="0"/>
              </a:spcAft>
              <a:buClrTx/>
              <a:buSzTx/>
              <a:tabLst/>
              <a:defRPr/>
            </a:pPr>
            <a:r>
              <a:rPr lang="en-AU" sz="2400" dirty="0">
                <a:solidFill>
                  <a:prstClr val="black"/>
                </a:solidFill>
                <a:latin typeface="Calibri" panose="020F0502020204030204"/>
              </a:rPr>
              <a:t>Fraud and Corruption procedures were governed by the Criminal Practice Rules </a:t>
            </a:r>
            <a:r>
              <a:rPr lang="en-AU" sz="2400" dirty="0">
                <a:latin typeface="Calibri" panose="020F0502020204030204"/>
              </a:rPr>
              <a:t>1987</a:t>
            </a:r>
          </a:p>
          <a:p>
            <a:pPr marR="0" lvl="0" algn="l" defTabSz="685800" rtl="0" eaLnBrk="1" fontAlgn="auto" latinLnBrk="0" hangingPunct="1">
              <a:lnSpc>
                <a:spcPct val="90000"/>
              </a:lnSpc>
              <a:spcBef>
                <a:spcPts val="750"/>
              </a:spcBef>
              <a:spcAft>
                <a:spcPts val="0"/>
              </a:spcAft>
              <a:buClrTx/>
              <a:buSzTx/>
              <a:tabLst/>
              <a:defRPr/>
            </a:pPr>
            <a:endParaRPr lang="en-AU" sz="2400" dirty="0">
              <a:latin typeface="Calibri" panose="020F0502020204030204"/>
            </a:endParaRPr>
          </a:p>
          <a:p>
            <a:pPr marR="0" lvl="0" algn="l" defTabSz="685800" rtl="0" eaLnBrk="1" fontAlgn="auto" latinLnBrk="0" hangingPunct="1">
              <a:lnSpc>
                <a:spcPct val="90000"/>
              </a:lnSpc>
              <a:spcBef>
                <a:spcPts val="750"/>
              </a:spcBef>
              <a:spcAft>
                <a:spcPts val="0"/>
              </a:spcAft>
              <a:buClrTx/>
              <a:buSzTx/>
              <a:tabLst/>
              <a:defRPr/>
            </a:pPr>
            <a:r>
              <a:rPr lang="en-AU" sz="2400" dirty="0">
                <a:solidFill>
                  <a:prstClr val="black"/>
                </a:solidFill>
                <a:latin typeface="Calibri" panose="020F0502020204030204"/>
              </a:rPr>
              <a:t>For the purpose of facilitating a quick, fair and efficient disposition of Fraud and Corruption cases a </a:t>
            </a:r>
            <a:r>
              <a:rPr lang="en-AU" sz="2400" b="1" dirty="0">
                <a:solidFill>
                  <a:prstClr val="black"/>
                </a:solidFill>
                <a:latin typeface="Calibri" panose="020F0502020204030204"/>
              </a:rPr>
              <a:t>Fraud and Corruption Practice Rules </a:t>
            </a:r>
            <a:r>
              <a:rPr lang="en-AU" sz="2400" dirty="0">
                <a:solidFill>
                  <a:prstClr val="black"/>
                </a:solidFill>
                <a:latin typeface="Calibri" panose="020F0502020204030204"/>
              </a:rPr>
              <a:t>2013 was adopted</a:t>
            </a:r>
            <a:r>
              <a:rPr lang="en-AU" sz="2400" dirty="0" smtClean="0">
                <a:solidFill>
                  <a:prstClr val="black"/>
                </a:solidFill>
                <a:latin typeface="Calibri" panose="020F0502020204030204"/>
              </a:rPr>
              <a:t>.</a:t>
            </a:r>
            <a:endParaRPr lang="en-AU" sz="2400" dirty="0"/>
          </a:p>
          <a:p>
            <a:pPr lvl="1"/>
            <a:endParaRPr lang="en-AU" sz="2000" dirty="0"/>
          </a:p>
          <a:p>
            <a:endParaRPr lang="en-AU" sz="2000" dirty="0"/>
          </a:p>
        </p:txBody>
      </p:sp>
      <p:pic>
        <p:nvPicPr>
          <p:cNvPr id="12290" name="Picture 2" descr="Wisconsin Court System - Rules">
            <a:extLst>
              <a:ext uri="{FF2B5EF4-FFF2-40B4-BE49-F238E27FC236}">
                <a16:creationId xmlns:a16="http://schemas.microsoft.com/office/drawing/2014/main" id="{19B0F0AF-1ED4-70A4-F3BC-6155BF50D1D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905374" y="2420889"/>
            <a:ext cx="3915097" cy="315916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22542381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628648" y="515501"/>
            <a:ext cx="7615758" cy="756913"/>
          </a:xfrm>
        </p:spPr>
        <p:txBody>
          <a:bodyPr>
            <a:normAutofit/>
          </a:bodyPr>
          <a:lstStyle/>
          <a:p>
            <a:r>
              <a:rPr lang="en-AU" sz="3500" b="1" dirty="0">
                <a:solidFill>
                  <a:srgbClr val="002060"/>
                </a:solidFill>
                <a:latin typeface="+mn-lt"/>
                <a:cs typeface="Calibri" panose="020F0502020204030204" pitchFamily="34" charset="0"/>
              </a:rPr>
              <a:t>Case Registrations</a:t>
            </a:r>
          </a:p>
        </p:txBody>
      </p:sp>
      <p:sp>
        <p:nvSpPr>
          <p:cNvPr id="5" name="Content Placeholder 4"/>
          <p:cNvSpPr>
            <a:spLocks noGrp="1"/>
          </p:cNvSpPr>
          <p:nvPr>
            <p:ph idx="1"/>
          </p:nvPr>
        </p:nvSpPr>
        <p:spPr>
          <a:xfrm>
            <a:off x="628649" y="1258572"/>
            <a:ext cx="8029029" cy="5333800"/>
          </a:xfrm>
        </p:spPr>
        <p:txBody>
          <a:bodyPr>
            <a:normAutofit fontScale="92500" lnSpcReduction="10000"/>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AU" sz="3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AU" sz="3600" b="1" dirty="0">
                <a:solidFill>
                  <a:prstClr val="black"/>
                </a:solidFill>
                <a:latin typeface="Calibri" panose="020F0502020204030204"/>
                <a:cs typeface="Arial" panose="020B0604020202020204" pitchFamily="34" charset="0"/>
              </a:rPr>
              <a:t>Registration of Fraud cases in the National Court:</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lang="en-AU" sz="2000" b="1" dirty="0">
              <a:solidFill>
                <a:prstClr val="black"/>
              </a:solidFill>
              <a:latin typeface="Calibri" panose="020F0502020204030204"/>
              <a:cs typeface="Arial" panose="020B0604020202020204" pitchFamily="34" charset="0"/>
            </a:endParaRPr>
          </a:p>
          <a:p>
            <a:pPr marL="457200" marR="0" lvl="0" indent="-457200" algn="l" defTabSz="685800" rtl="0" eaLnBrk="1" fontAlgn="auto" latinLnBrk="0" hangingPunct="1">
              <a:lnSpc>
                <a:spcPct val="90000"/>
              </a:lnSpc>
              <a:spcBef>
                <a:spcPts val="750"/>
              </a:spcBef>
              <a:spcAft>
                <a:spcPts val="0"/>
              </a:spcAft>
              <a:buClrTx/>
              <a:buSzTx/>
              <a:buAutoNum type="arabicPeriod"/>
              <a:tabLst/>
              <a:defRPr/>
            </a:pPr>
            <a:r>
              <a:rPr lang="en-AU" sz="3000" dirty="0">
                <a:solidFill>
                  <a:prstClr val="black"/>
                </a:solidFill>
                <a:latin typeface="Calibri" panose="020F0502020204030204"/>
                <a:cs typeface="Arial" panose="020B0604020202020204" pitchFamily="34" charset="0"/>
              </a:rPr>
              <a:t>Committal from the Committal/District Courts</a:t>
            </a:r>
          </a:p>
          <a:p>
            <a:pPr marL="457200" marR="0" lvl="0" indent="-457200" algn="l" defTabSz="685800" rtl="0" eaLnBrk="1" fontAlgn="auto" latinLnBrk="0" hangingPunct="1">
              <a:lnSpc>
                <a:spcPct val="90000"/>
              </a:lnSpc>
              <a:spcBef>
                <a:spcPts val="750"/>
              </a:spcBef>
              <a:spcAft>
                <a:spcPts val="0"/>
              </a:spcAft>
              <a:buClrTx/>
              <a:buSzTx/>
              <a:buAutoNum type="arabicPeriod"/>
              <a:tabLst/>
              <a:defRPr/>
            </a:pPr>
            <a:endParaRPr lang="en-AU" sz="3000" dirty="0">
              <a:solidFill>
                <a:prstClr val="black"/>
              </a:solidFill>
              <a:latin typeface="Calibri" panose="020F0502020204030204"/>
              <a:cs typeface="Arial" panose="020B0604020202020204" pitchFamily="34" charset="0"/>
            </a:endParaRPr>
          </a:p>
          <a:p>
            <a:pPr marL="457200" marR="0" lvl="0" indent="-457200" algn="l" defTabSz="685800" rtl="0" eaLnBrk="1" fontAlgn="auto" latinLnBrk="0" hangingPunct="1">
              <a:lnSpc>
                <a:spcPct val="90000"/>
              </a:lnSpc>
              <a:spcBef>
                <a:spcPts val="750"/>
              </a:spcBef>
              <a:spcAft>
                <a:spcPts val="0"/>
              </a:spcAft>
              <a:buClrTx/>
              <a:buSzTx/>
              <a:buAutoNum type="arabicPeriod"/>
              <a:tabLst/>
              <a:defRPr/>
            </a:pPr>
            <a:r>
              <a:rPr lang="en-AU" sz="3000" dirty="0">
                <a:solidFill>
                  <a:prstClr val="black"/>
                </a:solidFill>
                <a:latin typeface="Calibri" panose="020F0502020204030204"/>
                <a:cs typeface="Arial" panose="020B0604020202020204" pitchFamily="34" charset="0"/>
              </a:rPr>
              <a:t>Applications (Special Provisions in Relation to Proceedings under the Proceeds of Crime Act and the Mutual Assistance in Criminal Matters </a:t>
            </a:r>
            <a:r>
              <a:rPr lang="en-AU" sz="3000" dirty="0" smtClean="0">
                <a:solidFill>
                  <a:prstClr val="black"/>
                </a:solidFill>
                <a:latin typeface="Calibri" panose="020F0502020204030204"/>
                <a:cs typeface="Arial" panose="020B0604020202020204" pitchFamily="34" charset="0"/>
              </a:rPr>
              <a:t>Act</a:t>
            </a:r>
            <a:r>
              <a:rPr lang="en-AU" sz="3000" dirty="0">
                <a:solidFill>
                  <a:prstClr val="black"/>
                </a:solidFill>
                <a:latin typeface="Calibri" panose="020F0502020204030204"/>
                <a:cs typeface="Arial" panose="020B0604020202020204" pitchFamily="34" charset="0"/>
              </a:rPr>
              <a:t>.   </a:t>
            </a:r>
          </a:p>
          <a:p>
            <a:pPr marL="0" marR="0" lvl="0" indent="0" algn="l" defTabSz="685800" rtl="0" eaLnBrk="1" fontAlgn="auto" latinLnBrk="0" hangingPunct="1">
              <a:lnSpc>
                <a:spcPct val="90000"/>
              </a:lnSpc>
              <a:spcBef>
                <a:spcPts val="750"/>
              </a:spcBef>
              <a:spcAft>
                <a:spcPts val="0"/>
              </a:spcAft>
              <a:buClrTx/>
              <a:buSzTx/>
              <a:buNone/>
              <a:tabLst/>
              <a:defRPr/>
            </a:pPr>
            <a:endParaRPr lang="en-AU" sz="3000" dirty="0">
              <a:solidFill>
                <a:prstClr val="black"/>
              </a:solidFill>
              <a:latin typeface="Calibri" panose="020F0502020204030204"/>
              <a:cs typeface="Arial" panose="020B0604020202020204" pitchFamily="34" charset="0"/>
            </a:endParaRPr>
          </a:p>
          <a:p>
            <a:pPr marL="457200" marR="0" lvl="0" indent="-457200" algn="l" defTabSz="685800" rtl="0" eaLnBrk="1" fontAlgn="auto" latinLnBrk="0" hangingPunct="1">
              <a:lnSpc>
                <a:spcPct val="90000"/>
              </a:lnSpc>
              <a:spcBef>
                <a:spcPts val="750"/>
              </a:spcBef>
              <a:spcAft>
                <a:spcPts val="0"/>
              </a:spcAft>
              <a:buClrTx/>
              <a:buSzTx/>
              <a:buAutoNum type="arabicPeriod" startAt="3"/>
              <a:tabLst/>
              <a:defRPr/>
            </a:pPr>
            <a:r>
              <a:rPr lang="en-AU" sz="3000" dirty="0">
                <a:solidFill>
                  <a:prstClr val="black"/>
                </a:solidFill>
                <a:latin typeface="Calibri" panose="020F0502020204030204"/>
                <a:cs typeface="Arial" panose="020B0604020202020204" pitchFamily="34" charset="0"/>
              </a:rPr>
              <a:t>Interlocutory </a:t>
            </a:r>
            <a:r>
              <a:rPr lang="en-AU" sz="3000" dirty="0" smtClean="0">
                <a:solidFill>
                  <a:prstClr val="black"/>
                </a:solidFill>
                <a:latin typeface="Calibri" panose="020F0502020204030204"/>
                <a:cs typeface="Arial" panose="020B0604020202020204" pitchFamily="34" charset="0"/>
              </a:rPr>
              <a:t>Applications</a:t>
            </a:r>
            <a:endParaRPr lang="en-AU" sz="2000" dirty="0">
              <a:solidFill>
                <a:prstClr val="black"/>
              </a:solidFill>
              <a:latin typeface="Calibri" panose="020F0502020204030204"/>
              <a:cs typeface="Arial" panose="020B0604020202020204" pitchFamily="34" charset="0"/>
            </a:endParaRPr>
          </a:p>
          <a:p>
            <a:pPr marL="0" marR="0" lvl="0" indent="0" algn="l" defTabSz="685800" rtl="0" eaLnBrk="1" fontAlgn="auto" latinLnBrk="0" hangingPunct="1">
              <a:lnSpc>
                <a:spcPct val="90000"/>
              </a:lnSpc>
              <a:spcBef>
                <a:spcPts val="750"/>
              </a:spcBef>
              <a:spcAft>
                <a:spcPts val="0"/>
              </a:spcAft>
              <a:buClrTx/>
              <a:buSzTx/>
              <a:buNone/>
              <a:tabLst/>
              <a:defRPr/>
            </a:pPr>
            <a:endParaRPr lang="en-AU" sz="2000" dirty="0">
              <a:solidFill>
                <a:prstClr val="black"/>
              </a:solidFill>
              <a:latin typeface="Calibri" panose="020F0502020204030204"/>
              <a:cs typeface="Arial" panose="020B0604020202020204" pitchFamily="34" charset="0"/>
            </a:endParaRPr>
          </a:p>
          <a:p>
            <a:pPr marL="0" marR="0" lvl="0" indent="0" algn="l" defTabSz="685800" rtl="0" eaLnBrk="1" fontAlgn="auto" latinLnBrk="0" hangingPunct="1">
              <a:lnSpc>
                <a:spcPct val="90000"/>
              </a:lnSpc>
              <a:spcBef>
                <a:spcPts val="750"/>
              </a:spcBef>
              <a:spcAft>
                <a:spcPts val="0"/>
              </a:spcAft>
              <a:buClrTx/>
              <a:buSzTx/>
              <a:buNone/>
              <a:tabLst/>
              <a:defRPr/>
            </a:pPr>
            <a:r>
              <a:rPr lang="en-AU" sz="2000" dirty="0">
                <a:solidFill>
                  <a:prstClr val="black"/>
                </a:solidFill>
                <a:latin typeface="Calibri" panose="020F0502020204030204"/>
                <a:cs typeface="Arial" panose="020B0604020202020204" pitchFamily="34" charset="0"/>
              </a:rPr>
              <a:t>         </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AU"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2590081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628650" y="501659"/>
            <a:ext cx="7886700" cy="756913"/>
          </a:xfrm>
        </p:spPr>
        <p:txBody>
          <a:bodyPr>
            <a:normAutofit/>
          </a:bodyPr>
          <a:lstStyle/>
          <a:p>
            <a:r>
              <a:rPr lang="en-AU" sz="3500" b="1" dirty="0">
                <a:solidFill>
                  <a:srgbClr val="002060"/>
                </a:solidFill>
                <a:latin typeface="+mn-lt"/>
                <a:cs typeface="Calibri" panose="020F0502020204030204" pitchFamily="34" charset="0"/>
              </a:rPr>
              <a:t>Files &amp; References</a:t>
            </a:r>
          </a:p>
        </p:txBody>
      </p:sp>
      <p:sp>
        <p:nvSpPr>
          <p:cNvPr id="5" name="Content Placeholder 4"/>
          <p:cNvSpPr>
            <a:spLocks noGrp="1"/>
          </p:cNvSpPr>
          <p:nvPr>
            <p:ph idx="1"/>
          </p:nvPr>
        </p:nvSpPr>
        <p:spPr>
          <a:xfrm>
            <a:off x="628649" y="1494601"/>
            <a:ext cx="8029029" cy="5097771"/>
          </a:xfrm>
        </p:spPr>
        <p:txBody>
          <a:bodyPr>
            <a:normAutofit/>
          </a:bodyPr>
          <a:lstStyle/>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rabicPeriod"/>
              <a:tabLst/>
              <a:defRPr/>
            </a:pPr>
            <a:r>
              <a:rPr lang="en-AU" sz="2400" dirty="0">
                <a:solidFill>
                  <a:prstClr val="black"/>
                </a:solidFill>
                <a:latin typeface="Calibri" panose="020F0502020204030204"/>
                <a:cs typeface="Arial" panose="020B0604020202020204" pitchFamily="34" charset="0"/>
              </a:rPr>
              <a:t>Register case in Case Docketing System (CDS) and allocate to Tracks and Judges</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rabicPeriod"/>
              <a:tabLst/>
              <a:defRPr/>
            </a:pPr>
            <a:r>
              <a:rPr lang="en-AU" sz="2400" dirty="0">
                <a:solidFill>
                  <a:prstClr val="black"/>
                </a:solidFill>
                <a:latin typeface="Calibri" panose="020F0502020204030204"/>
                <a:cs typeface="Arial" panose="020B0604020202020204" pitchFamily="34" charset="0"/>
              </a:rPr>
              <a:t>After case number is generated by CDS, create manual file for that case</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rabicPeriod"/>
              <a:tabLst/>
              <a:defRPr/>
            </a:pPr>
            <a:r>
              <a:rPr lang="en-AU" sz="2400" dirty="0">
                <a:solidFill>
                  <a:prstClr val="black"/>
                </a:solidFill>
                <a:latin typeface="Calibri" panose="020F0502020204030204"/>
                <a:cs typeface="Arial" panose="020B0604020202020204" pitchFamily="34" charset="0"/>
              </a:rPr>
              <a:t>Create File Index</a:t>
            </a:r>
            <a:endParaRPr lang="en-AU" sz="2400" dirty="0">
              <a:cs typeface="Arial" panose="020B0604020202020204" pitchFamily="34" charset="0"/>
            </a:endParaRP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rabicPeriod"/>
              <a:tabLst/>
              <a:defRPr/>
            </a:pPr>
            <a:r>
              <a:rPr lang="en-AU" sz="2400" dirty="0">
                <a:cs typeface="Arial" panose="020B0604020202020204" pitchFamily="34" charset="0"/>
              </a:rPr>
              <a:t>Number Committal Court depositions</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rabicPeriod"/>
              <a:tabLst/>
              <a:defRPr/>
            </a:pPr>
            <a:r>
              <a:rPr lang="en-AU" sz="2400" dirty="0">
                <a:cs typeface="Arial" panose="020B0604020202020204" pitchFamily="34" charset="0"/>
              </a:rPr>
              <a:t>Create case file cover sheet</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rabicPeriod"/>
              <a:tabLst/>
              <a:defRPr/>
            </a:pPr>
            <a:r>
              <a:rPr lang="en-AU" sz="2400" dirty="0">
                <a:cs typeface="Arial" panose="020B0604020202020204" pitchFamily="34" charset="0"/>
              </a:rPr>
              <a:t>Scan filed documents</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rabicPeriod"/>
              <a:tabLst/>
              <a:defRPr/>
            </a:pPr>
            <a:r>
              <a:rPr lang="en-AU" sz="2400" dirty="0">
                <a:cs typeface="Arial" panose="020B0604020202020204" pitchFamily="34" charset="0"/>
              </a:rPr>
              <a:t>Vetting of documents</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rabicPeriod"/>
              <a:tabLst/>
              <a:defRPr/>
            </a:pPr>
            <a:r>
              <a:rPr lang="en-AU" sz="2400" dirty="0">
                <a:cs typeface="Arial" panose="020B0604020202020204" pitchFamily="34" charset="0"/>
              </a:rPr>
              <a:t>Upload scanned documents in CDS </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rabicPeriod"/>
              <a:tabLst/>
              <a:defRPr/>
            </a:pPr>
            <a:r>
              <a:rPr lang="en-AU" sz="2400" dirty="0">
                <a:cs typeface="Arial" panose="020B0604020202020204" pitchFamily="34" charset="0"/>
              </a:rPr>
              <a:t>Create Court Lists in CDS &amp; Manual</a:t>
            </a:r>
          </a:p>
          <a:p>
            <a:pPr marL="0" marR="0" lvl="0" indent="0" algn="l" defTabSz="685800" rtl="0" eaLnBrk="1" fontAlgn="auto" latinLnBrk="0" hangingPunct="1">
              <a:lnSpc>
                <a:spcPct val="90000"/>
              </a:lnSpc>
              <a:spcBef>
                <a:spcPts val="750"/>
              </a:spcBef>
              <a:spcAft>
                <a:spcPts val="0"/>
              </a:spcAft>
              <a:buClrTx/>
              <a:buSzTx/>
              <a:buNone/>
              <a:tabLst/>
              <a:defRPr/>
            </a:pPr>
            <a:endParaRPr lang="en-AU" sz="2000" dirty="0">
              <a:cs typeface="Arial" panose="020B0604020202020204" pitchFamily="34" charset="0"/>
            </a:endParaRPr>
          </a:p>
          <a:p>
            <a:pPr marL="0" marR="0" lvl="0" indent="0" algn="l" defTabSz="685800" rtl="0" eaLnBrk="1" fontAlgn="auto" latinLnBrk="0" hangingPunct="1">
              <a:lnSpc>
                <a:spcPct val="90000"/>
              </a:lnSpc>
              <a:spcBef>
                <a:spcPts val="750"/>
              </a:spcBef>
              <a:spcAft>
                <a:spcPts val="0"/>
              </a:spcAft>
              <a:buClrTx/>
              <a:buSzTx/>
              <a:buNone/>
              <a:tabLst/>
              <a:defRPr/>
            </a:pPr>
            <a:endParaRPr lang="en-AU" sz="2000" dirty="0">
              <a:cs typeface="Arial" panose="020B0604020202020204" pitchFamily="34" charset="0"/>
            </a:endParaRPr>
          </a:p>
          <a:p>
            <a:pPr marL="0" marR="0" lvl="0" indent="0" algn="l" defTabSz="685800" rtl="0" eaLnBrk="1" fontAlgn="auto" latinLnBrk="0" hangingPunct="1">
              <a:lnSpc>
                <a:spcPct val="90000"/>
              </a:lnSpc>
              <a:spcBef>
                <a:spcPts val="750"/>
              </a:spcBef>
              <a:spcAft>
                <a:spcPts val="0"/>
              </a:spcAft>
              <a:buClrTx/>
              <a:buSzTx/>
              <a:buNone/>
              <a:tabLst/>
              <a:defRPr/>
            </a:pPr>
            <a:endParaRPr lang="en-AU" sz="2000" dirty="0">
              <a:cs typeface="Arial" panose="020B0604020202020204" pitchFamily="34" charset="0"/>
            </a:endParaRPr>
          </a:p>
          <a:p>
            <a:pPr marL="0" marR="0" lvl="0" indent="0" algn="l" defTabSz="685800" rtl="0" eaLnBrk="1" fontAlgn="auto" latinLnBrk="0" hangingPunct="1">
              <a:lnSpc>
                <a:spcPct val="90000"/>
              </a:lnSpc>
              <a:spcBef>
                <a:spcPts val="750"/>
              </a:spcBef>
              <a:spcAft>
                <a:spcPts val="0"/>
              </a:spcAft>
              <a:buClrTx/>
              <a:buSzTx/>
              <a:buNone/>
              <a:tabLst/>
              <a:defRPr/>
            </a:pPr>
            <a:endParaRPr lang="en-AU" sz="2000" b="1" i="1" dirty="0">
              <a:cs typeface="Arial" panose="020B0604020202020204" pitchFamily="34" charset="0"/>
            </a:endParaRPr>
          </a:p>
        </p:txBody>
      </p:sp>
      <p:pic>
        <p:nvPicPr>
          <p:cNvPr id="13" name="Picture 12">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22671748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90CF1D8F-D8A8-8BCB-50F0-4919F9D3A6DC}"/>
              </a:ext>
            </a:extLst>
          </p:cNvPr>
          <p:cNvPicPr>
            <a:picLocks noGrp="1" noChangeAspect="1"/>
          </p:cNvPicPr>
          <p:nvPr>
            <p:ph idx="1"/>
          </p:nvPr>
        </p:nvPicPr>
        <p:blipFill>
          <a:blip r:embed="rId3"/>
          <a:stretch>
            <a:fillRect/>
          </a:stretch>
        </p:blipFill>
        <p:spPr>
          <a:xfrm>
            <a:off x="179512" y="102447"/>
            <a:ext cx="8784976" cy="6624736"/>
          </a:xfrm>
        </p:spPr>
      </p:pic>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pic>
        <p:nvPicPr>
          <p:cNvPr id="5" name="Picture 4">
            <a:extLst>
              <a:ext uri="{FF2B5EF4-FFF2-40B4-BE49-F238E27FC236}">
                <a16:creationId xmlns:a16="http://schemas.microsoft.com/office/drawing/2014/main" id="{AB71F19F-5709-DBE5-EA0D-F556296D8419}"/>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806762" y="102447"/>
            <a:ext cx="2141463" cy="1228973"/>
          </a:xfrm>
          <a:prstGeom prst="rect">
            <a:avLst/>
          </a:prstGeom>
          <a:noFill/>
          <a:ln>
            <a:noFill/>
          </a:ln>
        </p:spPr>
      </p:pic>
    </p:spTree>
    <p:extLst>
      <p:ext uri="{BB962C8B-B14F-4D97-AF65-F5344CB8AC3E}">
        <p14:creationId xmlns:p14="http://schemas.microsoft.com/office/powerpoint/2010/main" val="30705156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45621" y="365128"/>
            <a:ext cx="8280920" cy="1047650"/>
          </a:xfrm>
        </p:spPr>
        <p:txBody>
          <a:bodyPr>
            <a:normAutofit/>
          </a:bodyPr>
          <a:lstStyle/>
          <a:p>
            <a:r>
              <a:rPr lang="en-US" sz="3500" b="1" dirty="0">
                <a:solidFill>
                  <a:srgbClr val="002060"/>
                </a:solidFill>
                <a:latin typeface="+mn-lt"/>
              </a:rPr>
              <a:t>Conclusion</a:t>
            </a:r>
            <a:endParaRPr lang="en-AU" sz="3500" b="1" dirty="0">
              <a:solidFill>
                <a:schemeClr val="accent5">
                  <a:lumMod val="50000"/>
                </a:schemeClr>
              </a:solidFill>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412778"/>
            <a:ext cx="4536504" cy="5184574"/>
          </a:xfrm>
        </p:spPr>
        <p:txBody>
          <a:bodyPr>
            <a:normAutofit fontScale="25000" lnSpcReduction="20000"/>
          </a:bodyPr>
          <a:lstStyle/>
          <a:p>
            <a:pPr marL="0" indent="0">
              <a:buNone/>
            </a:pPr>
            <a:r>
              <a:rPr lang="en-AU" sz="9600" b="1" dirty="0"/>
              <a:t>Introduction of Fraud and Corruption Practice Rule 2013</a:t>
            </a:r>
          </a:p>
          <a:p>
            <a:r>
              <a:rPr lang="en-AU" sz="9600" dirty="0"/>
              <a:t>improved the management of fraud and corruption cases</a:t>
            </a:r>
          </a:p>
          <a:p>
            <a:pPr marL="0" indent="0">
              <a:buNone/>
            </a:pPr>
            <a:endParaRPr lang="en-AU" sz="9600" b="1" dirty="0"/>
          </a:p>
          <a:p>
            <a:pPr marL="0" indent="0">
              <a:buNone/>
            </a:pPr>
            <a:r>
              <a:rPr lang="en-AU" sz="9600" b="1" dirty="0"/>
              <a:t>File Indexing</a:t>
            </a:r>
          </a:p>
          <a:p>
            <a:r>
              <a:rPr lang="en-AU" sz="9600" dirty="0"/>
              <a:t>Assist identify court documents</a:t>
            </a:r>
          </a:p>
          <a:p>
            <a:r>
              <a:rPr lang="en-AU" sz="9600" dirty="0"/>
              <a:t>Reduced instances of misleading by parties</a:t>
            </a:r>
          </a:p>
          <a:p>
            <a:pPr marL="0" indent="0">
              <a:buNone/>
            </a:pPr>
            <a:endParaRPr lang="en-AU" sz="9600" dirty="0"/>
          </a:p>
          <a:p>
            <a:pPr marL="0" indent="0">
              <a:buNone/>
            </a:pPr>
            <a:r>
              <a:rPr lang="en-AU" sz="9600" b="1" dirty="0"/>
              <a:t>Case File Cover sheet</a:t>
            </a:r>
          </a:p>
          <a:p>
            <a:r>
              <a:rPr lang="en-AU" sz="9600" dirty="0"/>
              <a:t>Assist Judges to quickly reference documents </a:t>
            </a:r>
          </a:p>
          <a:p>
            <a:pPr marL="0" marR="0" lvl="0" indent="0" defTabSz="685800" rtl="0" eaLnBrk="1" fontAlgn="auto" latinLnBrk="0" hangingPunct="1">
              <a:lnSpc>
                <a:spcPct val="90000"/>
              </a:lnSpc>
              <a:spcBef>
                <a:spcPts val="750"/>
              </a:spcBef>
              <a:spcAft>
                <a:spcPts val="0"/>
              </a:spcAft>
              <a:buClrTx/>
              <a:buSzTx/>
              <a:buNone/>
              <a:tabLst/>
              <a:defRPr/>
            </a:pPr>
            <a:endParaRPr lang="en-US" sz="2400" dirty="0"/>
          </a:p>
          <a:p>
            <a:pPr marL="342900" lvl="1" indent="0">
              <a:buNone/>
            </a:pPr>
            <a:endParaRPr lang="en-AU" sz="2400" dirty="0"/>
          </a:p>
          <a:p>
            <a:pPr lvl="1"/>
            <a:endParaRPr lang="en-AU" sz="2000" dirty="0"/>
          </a:p>
          <a:p>
            <a:endParaRPr lang="en-AU" sz="2000" dirty="0"/>
          </a:p>
        </p:txBody>
      </p:sp>
      <p:pic>
        <p:nvPicPr>
          <p:cNvPr id="6" name="Picture 5">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8" name="Content Placeholder 7"/>
          <p:cNvPicPr>
            <a:picLocks noGrp="1" noChangeAspect="1"/>
          </p:cNvPicPr>
          <p:nvPr>
            <p:ph sz="half" idx="2"/>
          </p:nvPr>
        </p:nvPicPr>
        <p:blipFill>
          <a:blip r:embed="rId3"/>
          <a:stretch>
            <a:fillRect/>
          </a:stretch>
        </p:blipFill>
        <p:spPr>
          <a:xfrm>
            <a:off x="5004048" y="1700808"/>
            <a:ext cx="3324225" cy="4124325"/>
          </a:xfrm>
          <a:prstGeom prst="rect">
            <a:avLst/>
          </a:prstGeom>
        </p:spPr>
      </p:pic>
    </p:spTree>
    <p:extLst>
      <p:ext uri="{BB962C8B-B14F-4D97-AF65-F5344CB8AC3E}">
        <p14:creationId xmlns:p14="http://schemas.microsoft.com/office/powerpoint/2010/main" val="16708392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11560" y="365127"/>
            <a:ext cx="8208912" cy="975642"/>
          </a:xfrm>
        </p:spPr>
        <p:txBody>
          <a:bodyPr>
            <a:normAutofit/>
          </a:bodyPr>
          <a:lstStyle/>
          <a:p>
            <a:r>
              <a:rPr lang="en-US" sz="3500" b="1" dirty="0">
                <a:solidFill>
                  <a:srgbClr val="002060"/>
                </a:solidFill>
                <a:latin typeface="+mn-lt"/>
              </a:rPr>
              <a:t>Key Messages</a:t>
            </a:r>
            <a:endParaRPr lang="en-AU" sz="3500" b="1" dirty="0">
              <a:solidFill>
                <a:srgbClr val="002060"/>
              </a:solidFill>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825624"/>
            <a:ext cx="4752528" cy="4771727"/>
          </a:xfrm>
        </p:spPr>
        <p:txBody>
          <a:bodyPr>
            <a:normAutofit/>
          </a:bodyPr>
          <a:lstStyle/>
          <a:p>
            <a:pPr marL="800100" lvl="1" indent="-457200">
              <a:buFont typeface="+mj-lt"/>
              <a:buAutoNum type="arabicPeriod"/>
            </a:pPr>
            <a:r>
              <a:rPr lang="en-US" sz="2400" dirty="0"/>
              <a:t>Procedural fairness requires that a Court give all parties a </a:t>
            </a:r>
            <a:r>
              <a:rPr lang="en-US" sz="2400" b="1" dirty="0"/>
              <a:t>reasonable opportunity </a:t>
            </a:r>
            <a:r>
              <a:rPr lang="en-US" sz="2400" dirty="0"/>
              <a:t>to present evidence and to make submissions in support of his or her case.</a:t>
            </a:r>
            <a:endParaRPr lang="en-AU" sz="2400" dirty="0"/>
          </a:p>
          <a:p>
            <a:pPr marL="800100" lvl="1" indent="-457200">
              <a:buFont typeface="+mj-lt"/>
              <a:buAutoNum type="arabicPeriod"/>
            </a:pPr>
            <a:endParaRPr lang="en-AU" sz="2400" dirty="0"/>
          </a:p>
          <a:p>
            <a:pPr marL="800100" lvl="1" indent="-457200">
              <a:buFont typeface="+mj-lt"/>
              <a:buAutoNum type="arabicPeriod"/>
            </a:pPr>
            <a:r>
              <a:rPr lang="en-AU" sz="2400" dirty="0"/>
              <a:t>If required, a</a:t>
            </a:r>
            <a:r>
              <a:rPr lang="en-US" sz="2400" dirty="0"/>
              <a:t> Court has an obligation </a:t>
            </a:r>
            <a:r>
              <a:rPr lang="en-US" sz="2400" b="1" dirty="0"/>
              <a:t>to explain </a:t>
            </a:r>
            <a:r>
              <a:rPr lang="en-US" sz="2400" dirty="0"/>
              <a:t>any relevant </a:t>
            </a:r>
            <a:r>
              <a:rPr lang="en-US" sz="2400" b="1" dirty="0"/>
              <a:t>processes and procedures </a:t>
            </a:r>
            <a:r>
              <a:rPr lang="en-US" sz="2400" dirty="0"/>
              <a:t>to parties.</a:t>
            </a:r>
            <a:endParaRPr lang="en-AU" sz="2400" dirty="0"/>
          </a:p>
          <a:p>
            <a:pPr marL="800100" lvl="1" indent="-457200">
              <a:buFont typeface="+mj-lt"/>
              <a:buAutoNum type="arabicPeriod"/>
            </a:pPr>
            <a:endParaRPr lang="en-AU" sz="2000" b="1" dirty="0"/>
          </a:p>
          <a:p>
            <a:pPr marL="0" marR="0" lvl="0" indent="0" defTabSz="685800" rtl="0" eaLnBrk="1" fontAlgn="auto" latinLnBrk="0" hangingPunct="1">
              <a:lnSpc>
                <a:spcPct val="90000"/>
              </a:lnSpc>
              <a:spcBef>
                <a:spcPts val="750"/>
              </a:spcBef>
              <a:spcAft>
                <a:spcPts val="0"/>
              </a:spcAft>
              <a:buClrTx/>
              <a:buSzTx/>
              <a:buNone/>
              <a:tabLst/>
              <a:defRPr/>
            </a:pPr>
            <a:endParaRPr lang="en-US" sz="2400" dirty="0"/>
          </a:p>
          <a:p>
            <a:pPr marL="342900" lvl="1" indent="0">
              <a:buNone/>
            </a:pPr>
            <a:endParaRPr lang="en-AU" sz="2400" dirty="0"/>
          </a:p>
          <a:p>
            <a:pPr lvl="1"/>
            <a:endParaRPr lang="en-AU" sz="2000" dirty="0"/>
          </a:p>
          <a:p>
            <a:endParaRPr lang="en-AU" sz="2000" dirty="0"/>
          </a:p>
        </p:txBody>
      </p:sp>
      <p:pic>
        <p:nvPicPr>
          <p:cNvPr id="14338" name="Picture 2" descr="The Key Message in a Presentation – Fiction &amp; Communication">
            <a:extLst>
              <a:ext uri="{FF2B5EF4-FFF2-40B4-BE49-F238E27FC236}">
                <a16:creationId xmlns:a16="http://schemas.microsoft.com/office/drawing/2014/main" id="{D7F8FB20-30E0-CC4C-8AF1-0DB0C7F9AF2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236235" y="2276872"/>
            <a:ext cx="3456384" cy="34563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2883328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539552" y="365127"/>
            <a:ext cx="8280920" cy="1047650"/>
          </a:xfrm>
        </p:spPr>
        <p:txBody>
          <a:bodyPr>
            <a:normAutofit/>
          </a:bodyPr>
          <a:lstStyle/>
          <a:p>
            <a:r>
              <a:rPr lang="en-US" sz="3500" b="1" dirty="0">
                <a:solidFill>
                  <a:srgbClr val="002060"/>
                </a:solidFill>
                <a:latin typeface="+mn-lt"/>
              </a:rPr>
              <a:t>Key Messages</a:t>
            </a:r>
            <a:endParaRPr lang="en-AU" sz="3500" b="1" dirty="0">
              <a:solidFill>
                <a:schemeClr val="accent5">
                  <a:lumMod val="50000"/>
                </a:schemeClr>
              </a:solidFill>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494602"/>
            <a:ext cx="4444752" cy="5102750"/>
          </a:xfrm>
        </p:spPr>
        <p:txBody>
          <a:bodyPr>
            <a:normAutofit lnSpcReduction="10000"/>
          </a:bodyPr>
          <a:lstStyle/>
          <a:p>
            <a:pPr marL="342900" lvl="1" indent="0">
              <a:buNone/>
            </a:pPr>
            <a:r>
              <a:rPr lang="en-AU" sz="2400" dirty="0"/>
              <a:t>3. A Court should ensure that information, documents and submissions received from parties is </a:t>
            </a:r>
            <a:r>
              <a:rPr lang="en-AU" sz="2400" b="1" dirty="0"/>
              <a:t>accurately stored </a:t>
            </a:r>
            <a:r>
              <a:rPr lang="en-AU" sz="2400" dirty="0"/>
              <a:t>on the Court file. </a:t>
            </a:r>
          </a:p>
          <a:p>
            <a:pPr lvl="1"/>
            <a:endParaRPr lang="en-AU" sz="2400" dirty="0"/>
          </a:p>
          <a:p>
            <a:pPr marL="342900" lvl="1" indent="0">
              <a:buNone/>
            </a:pPr>
            <a:r>
              <a:rPr lang="en-AU" sz="2400" dirty="0"/>
              <a:t>4. A Court should develop, where required, forms, practice notes and templates for correspondence with parties to ensure that </a:t>
            </a:r>
            <a:r>
              <a:rPr lang="en-AU" sz="2400" b="1" dirty="0"/>
              <a:t>information about the Court’s process is clear and consistent</a:t>
            </a:r>
            <a:r>
              <a:rPr lang="en-AU" sz="2400" dirty="0"/>
              <a:t>.</a:t>
            </a:r>
          </a:p>
          <a:p>
            <a:pPr lvl="1"/>
            <a:endParaRPr lang="en-AU" sz="2400" dirty="0"/>
          </a:p>
          <a:p>
            <a:pPr marL="342900" lvl="1" indent="0">
              <a:buNone/>
            </a:pPr>
            <a:r>
              <a:rPr lang="en-AU" sz="2400" dirty="0"/>
              <a:t>5. Implement a </a:t>
            </a:r>
            <a:r>
              <a:rPr lang="en-AU" sz="2400" b="1" dirty="0"/>
              <a:t>process for self-represented litigants</a:t>
            </a:r>
            <a:r>
              <a:rPr lang="en-AU" sz="2400" dirty="0"/>
              <a:t>.</a:t>
            </a:r>
          </a:p>
          <a:p>
            <a:pPr marL="0" marR="0" lvl="0" indent="0" defTabSz="685800" rtl="0" eaLnBrk="1" fontAlgn="auto" latinLnBrk="0" hangingPunct="1">
              <a:lnSpc>
                <a:spcPct val="90000"/>
              </a:lnSpc>
              <a:spcBef>
                <a:spcPts val="750"/>
              </a:spcBef>
              <a:spcAft>
                <a:spcPts val="0"/>
              </a:spcAft>
              <a:buClrTx/>
              <a:buSzTx/>
              <a:buNone/>
              <a:tabLst/>
              <a:defRPr/>
            </a:pPr>
            <a:endParaRPr lang="en-US" sz="2400" dirty="0"/>
          </a:p>
          <a:p>
            <a:pPr marL="342900" lvl="1" indent="0">
              <a:buNone/>
            </a:pPr>
            <a:endParaRPr lang="en-AU" sz="2400" dirty="0"/>
          </a:p>
          <a:p>
            <a:pPr lvl="1"/>
            <a:endParaRPr lang="en-AU" sz="2000" dirty="0"/>
          </a:p>
          <a:p>
            <a:endParaRPr lang="en-AU" sz="2000" dirty="0"/>
          </a:p>
        </p:txBody>
      </p:sp>
      <p:pic>
        <p:nvPicPr>
          <p:cNvPr id="14338" name="Picture 2" descr="The Key Message in a Presentation – Fiction &amp; Communication">
            <a:extLst>
              <a:ext uri="{FF2B5EF4-FFF2-40B4-BE49-F238E27FC236}">
                <a16:creationId xmlns:a16="http://schemas.microsoft.com/office/drawing/2014/main" id="{D7F8FB20-30E0-CC4C-8AF1-0DB0C7F9AF2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201295" y="2276872"/>
            <a:ext cx="3456384" cy="34563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9078126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9529-B8B9-760F-C8C7-22D8F4860E69}"/>
              </a:ext>
            </a:extLst>
          </p:cNvPr>
          <p:cNvSpPr>
            <a:spLocks noGrp="1"/>
          </p:cNvSpPr>
          <p:nvPr>
            <p:ph type="title"/>
          </p:nvPr>
        </p:nvSpPr>
        <p:spPr/>
        <p:txBody>
          <a:bodyPr>
            <a:normAutofit/>
          </a:bodyPr>
          <a:lstStyle/>
          <a:p>
            <a:pPr algn="ctr"/>
            <a:r>
              <a:rPr lang="en-AU" sz="3500" b="1" dirty="0">
                <a:solidFill>
                  <a:srgbClr val="002060"/>
                </a:solidFill>
                <a:latin typeface="+mn-lt"/>
              </a:rPr>
              <a:t>Questions</a:t>
            </a:r>
          </a:p>
        </p:txBody>
      </p:sp>
      <p:pic>
        <p:nvPicPr>
          <p:cNvPr id="7170" name="Picture 2" descr="Live With the Questions | Blog">
            <a:extLst>
              <a:ext uri="{FF2B5EF4-FFF2-40B4-BE49-F238E27FC236}">
                <a16:creationId xmlns:a16="http://schemas.microsoft.com/office/drawing/2014/main" id="{E8B70039-4296-AA49-7FE6-6AEAF1942F7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04144" y="1825625"/>
            <a:ext cx="7735712" cy="435133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29762976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7886700" cy="888774"/>
          </a:xfrm>
        </p:spPr>
        <p:txBody>
          <a:bodyPr>
            <a:noAutofit/>
          </a:bodyPr>
          <a:lstStyle/>
          <a:p>
            <a:r>
              <a:rPr lang="en-AU" sz="3500" b="1" dirty="0" smtClean="0">
                <a:solidFill>
                  <a:srgbClr val="002060"/>
                </a:solidFill>
                <a:latin typeface="+mn-lt"/>
              </a:rPr>
              <a:t>Discussion Questions</a:t>
            </a:r>
            <a:endParaRPr lang="en-AU" sz="3600" b="1" dirty="0">
              <a:solidFill>
                <a:srgbClr val="002060"/>
              </a:solidFill>
              <a:latin typeface="+mn-lt"/>
            </a:endParaRPr>
          </a:p>
        </p:txBody>
      </p:sp>
      <p:sp>
        <p:nvSpPr>
          <p:cNvPr id="5" name="Content Placeholder 4"/>
          <p:cNvSpPr>
            <a:spLocks noGrp="1"/>
          </p:cNvSpPr>
          <p:nvPr>
            <p:ph idx="1"/>
          </p:nvPr>
        </p:nvSpPr>
        <p:spPr>
          <a:xfrm>
            <a:off x="539551" y="1495358"/>
            <a:ext cx="7975799" cy="4741954"/>
          </a:xfrm>
        </p:spPr>
        <p:txBody>
          <a:bodyPr>
            <a:normAutofit fontScale="55000" lnSpcReduction="20000"/>
          </a:bodyPr>
          <a:lstStyle/>
          <a:p>
            <a:pPr marL="0" indent="0">
              <a:lnSpc>
                <a:spcPct val="120000"/>
              </a:lnSpc>
              <a:spcBef>
                <a:spcPts val="0"/>
              </a:spcBef>
              <a:buNone/>
            </a:pPr>
            <a:r>
              <a:rPr lang="en-AU" sz="3400" i="1" dirty="0">
                <a:solidFill>
                  <a:schemeClr val="tx1">
                    <a:lumMod val="95000"/>
                    <a:lumOff val="5000"/>
                  </a:schemeClr>
                </a:solidFill>
              </a:rPr>
              <a:t>You will be placed into a breakout group for 10 minutes to discuss these questions. Please appoint a spokesperson to report back on behalf of the group.</a:t>
            </a:r>
            <a:endParaRPr lang="en-AU" sz="3200" b="1" dirty="0">
              <a:solidFill>
                <a:srgbClr val="00B050"/>
              </a:solidFill>
            </a:endParaRPr>
          </a:p>
          <a:p>
            <a:pPr marL="0" indent="0">
              <a:lnSpc>
                <a:spcPct val="120000"/>
              </a:lnSpc>
              <a:spcBef>
                <a:spcPts val="0"/>
              </a:spcBef>
              <a:buNone/>
            </a:pPr>
            <a:endParaRPr lang="en-AU" sz="3400" dirty="0"/>
          </a:p>
          <a:p>
            <a:pPr lvl="0">
              <a:lnSpc>
                <a:spcPct val="120000"/>
              </a:lnSpc>
              <a:spcBef>
                <a:spcPts val="0"/>
              </a:spcBef>
            </a:pPr>
            <a:r>
              <a:rPr lang="en-AU" sz="3400" dirty="0"/>
              <a:t>Consider how your court treats self-represented litigants. How is procedural fairness afforded to them? Does this differ from how a person is treated when they are represented by counsel?</a:t>
            </a:r>
          </a:p>
          <a:p>
            <a:pPr marL="0" indent="0">
              <a:lnSpc>
                <a:spcPct val="120000"/>
              </a:lnSpc>
              <a:spcBef>
                <a:spcPts val="0"/>
              </a:spcBef>
              <a:buNone/>
            </a:pPr>
            <a:endParaRPr lang="en-AU" sz="3400" dirty="0"/>
          </a:p>
          <a:p>
            <a:pPr lvl="0">
              <a:lnSpc>
                <a:spcPct val="120000"/>
              </a:lnSpc>
              <a:spcBef>
                <a:spcPts val="0"/>
              </a:spcBef>
            </a:pPr>
            <a:r>
              <a:rPr lang="en-AU" sz="3400" dirty="0"/>
              <a:t>Consider fraud and corruption cases that may come before your court. What considerations are relevant to ensure procedural fairness is afforded to those charged with such offences?</a:t>
            </a:r>
          </a:p>
          <a:p>
            <a:pPr marL="0" indent="0">
              <a:lnSpc>
                <a:spcPct val="120000"/>
              </a:lnSpc>
              <a:spcBef>
                <a:spcPts val="0"/>
              </a:spcBef>
              <a:buNone/>
            </a:pPr>
            <a:endParaRPr lang="en-AU" sz="3400" dirty="0"/>
          </a:p>
          <a:p>
            <a:pPr lvl="0">
              <a:lnSpc>
                <a:spcPct val="120000"/>
              </a:lnSpc>
              <a:spcBef>
                <a:spcPts val="0"/>
              </a:spcBef>
            </a:pPr>
            <a:r>
              <a:rPr lang="en-AU" sz="3400" dirty="0"/>
              <a:t>Have you been involved in a trial where the judicial officer has recused </a:t>
            </a:r>
            <a:r>
              <a:rPr lang="en-AU" sz="3400" dirty="0" err="1"/>
              <a:t>themself</a:t>
            </a:r>
            <a:r>
              <a:rPr lang="en-AU" sz="3400" dirty="0"/>
              <a:t> or been asked to recuse </a:t>
            </a:r>
            <a:r>
              <a:rPr lang="en-AU" sz="3400" dirty="0" err="1"/>
              <a:t>themself</a:t>
            </a:r>
            <a:r>
              <a:rPr lang="en-AU" sz="3400" dirty="0"/>
              <a:t> from a case because of bias? What were the circumstances? What was the outcome? Did the judicial officer hear the case?</a:t>
            </a:r>
          </a:p>
          <a:p>
            <a:pPr marL="0" indent="0">
              <a:buNone/>
            </a:pPr>
            <a:endParaRPr lang="en-AU" sz="3400" i="1" dirty="0">
              <a:solidFill>
                <a:schemeClr val="tx1">
                  <a:lumMod val="95000"/>
                  <a:lumOff val="5000"/>
                </a:schemeClr>
              </a:solidFill>
            </a:endParaRPr>
          </a:p>
          <a:p>
            <a:pPr lvl="1"/>
            <a:endParaRPr lang="en-AU" sz="3200" b="1" dirty="0">
              <a:solidFill>
                <a:srgbClr val="00B050"/>
              </a:solidFill>
            </a:endParaRPr>
          </a:p>
          <a:p>
            <a:endParaRPr lang="en-AU" sz="3200" dirty="0">
              <a:cs typeface="Arial" panose="020B0604020202020204" pitchFamily="34" charset="0"/>
            </a:endParaRPr>
          </a:p>
          <a:p>
            <a:endParaRPr lang="en-AU" sz="3200" dirty="0">
              <a:cs typeface="Arial" panose="020B0604020202020204" pitchFamily="34" charset="0"/>
            </a:endParaRP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625667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30725" y="1450067"/>
            <a:ext cx="7580517" cy="4211181"/>
          </a:xfrm>
        </p:spPr>
        <p:txBody>
          <a:bodyPr>
            <a:normAutofit/>
          </a:bodyPr>
          <a:lstStyle/>
          <a:p>
            <a:pPr marL="457200" lvl="0" indent="-457200">
              <a:buFont typeface="+mj-lt"/>
              <a:buAutoNum type="arabicPeriod"/>
            </a:pPr>
            <a:endParaRPr lang="en-AU" sz="2000" dirty="0"/>
          </a:p>
          <a:p>
            <a:pPr lvl="0"/>
            <a:r>
              <a:rPr lang="en-AU" dirty="0" smtClean="0"/>
              <a:t>Throughout the duration of the Online Course we will be discussing ideas and suggestions that may be of interest to your Court. </a:t>
            </a:r>
          </a:p>
          <a:p>
            <a:pPr lvl="0"/>
            <a:endParaRPr lang="en-AU" dirty="0" smtClean="0"/>
          </a:p>
          <a:p>
            <a:pPr lvl="0"/>
            <a:r>
              <a:rPr lang="en-AU" dirty="0" smtClean="0"/>
              <a:t>Over the next week, please meet with your colleagues and consider any key procedural steps and document actions that you may wish to consider implementing in your Court.</a:t>
            </a:r>
            <a:endParaRPr lang="en-AU" dirty="0"/>
          </a:p>
        </p:txBody>
      </p:sp>
      <p:sp>
        <p:nvSpPr>
          <p:cNvPr id="6" name="Title 2"/>
          <p:cNvSpPr>
            <a:spLocks noGrp="1"/>
          </p:cNvSpPr>
          <p:nvPr>
            <p:ph type="title"/>
          </p:nvPr>
        </p:nvSpPr>
        <p:spPr>
          <a:xfrm>
            <a:off x="730725" y="548680"/>
            <a:ext cx="5915025" cy="567685"/>
          </a:xfrm>
        </p:spPr>
        <p:txBody>
          <a:bodyPr>
            <a:noAutofit/>
          </a:bodyPr>
          <a:lstStyle/>
          <a:p>
            <a:r>
              <a:rPr lang="en-AU" sz="3500" b="1" dirty="0" smtClean="0">
                <a:solidFill>
                  <a:srgbClr val="002060"/>
                </a:solidFill>
                <a:latin typeface="+mn-lt"/>
                <a:cs typeface="Calibri" panose="020F0502020204030204" pitchFamily="34" charset="0"/>
              </a:rPr>
              <a:t>Action Plan</a:t>
            </a:r>
            <a:endParaRPr lang="en-AU" sz="3500" dirty="0">
              <a:solidFill>
                <a:srgbClr val="002060"/>
              </a:solidFill>
              <a:latin typeface="+mn-lt"/>
              <a:cs typeface="Calibri" panose="020F0502020204030204" pitchFamily="34" charset="0"/>
            </a:endParaRPr>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14096590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2244E-F866-FF77-09D4-0FAE7D3AA353}"/>
              </a:ext>
            </a:extLst>
          </p:cNvPr>
          <p:cNvSpPr>
            <a:spLocks noGrp="1"/>
          </p:cNvSpPr>
          <p:nvPr>
            <p:ph type="title"/>
          </p:nvPr>
        </p:nvSpPr>
        <p:spPr>
          <a:xfrm>
            <a:off x="643199" y="383028"/>
            <a:ext cx="8515350" cy="994172"/>
          </a:xfrm>
        </p:spPr>
        <p:txBody>
          <a:bodyPr>
            <a:normAutofit fontScale="90000"/>
          </a:bodyPr>
          <a:lstStyle/>
          <a:p>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3900" b="1" dirty="0">
                <a:solidFill>
                  <a:srgbClr val="002060"/>
                </a:solidFill>
                <a:latin typeface="+mn-lt"/>
                <a:ea typeface="Calibri" panose="020F0502020204030204" pitchFamily="34" charset="0"/>
                <a:cs typeface="Times New Roman" panose="02020603050405020304" pitchFamily="18" charset="0"/>
              </a:rPr>
              <a:t>Next Week: Session 4 </a:t>
            </a:r>
            <a:r>
              <a:rPr lang="en-AU" sz="3900" b="1" dirty="0" smtClean="0">
                <a:solidFill>
                  <a:srgbClr val="002060"/>
                </a:solidFill>
                <a:latin typeface="+mn-lt"/>
                <a:ea typeface="Calibri" panose="020F0502020204030204" pitchFamily="34" charset="0"/>
                <a:cs typeface="Times New Roman" panose="02020603050405020304" pitchFamily="18" charset="0"/>
              </a:rPr>
              <a:t>- </a:t>
            </a:r>
            <a:r>
              <a:rPr lang="en-AU" sz="3900" b="1" dirty="0">
                <a:solidFill>
                  <a:srgbClr val="002060"/>
                </a:solidFill>
                <a:latin typeface="+mn-lt"/>
                <a:ea typeface="Calibri" panose="020F0502020204030204" pitchFamily="34" charset="0"/>
                <a:cs typeface="Times New Roman" panose="02020603050405020304" pitchFamily="18" charset="0"/>
              </a:rPr>
              <a:t/>
            </a:r>
            <a:br>
              <a:rPr lang="en-AU" sz="3900" b="1" dirty="0">
                <a:solidFill>
                  <a:srgbClr val="002060"/>
                </a:solidFill>
                <a:latin typeface="+mn-lt"/>
                <a:ea typeface="Calibri" panose="020F0502020204030204" pitchFamily="34" charset="0"/>
                <a:cs typeface="Times New Roman" panose="02020603050405020304" pitchFamily="18" charset="0"/>
              </a:rPr>
            </a:br>
            <a:r>
              <a:rPr lang="en-AU" sz="3900" b="1" dirty="0">
                <a:solidFill>
                  <a:srgbClr val="002060"/>
                </a:solidFill>
                <a:latin typeface="+mn-lt"/>
                <a:ea typeface="Calibri" panose="020F0502020204030204" pitchFamily="34" charset="0"/>
                <a:cs typeface="Times New Roman" panose="02020603050405020304" pitchFamily="18" charset="0"/>
              </a:rPr>
              <a:t>Case Management</a:t>
            </a:r>
            <a:r>
              <a:rPr lang="en-AU" sz="36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en-AU" sz="3600"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1350" dirty="0">
                <a:latin typeface="Calibri" panose="020F0502020204030204" pitchFamily="34" charset="0"/>
                <a:ea typeface="Calibri" panose="020F0502020204030204" pitchFamily="34" charset="0"/>
                <a:cs typeface="Times New Roman" panose="02020603050405020304" pitchFamily="18" charset="0"/>
              </a:rPr>
              <a:t/>
            </a:r>
            <a:br>
              <a:rPr lang="en-AU" sz="1350"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dirty="0">
                <a:latin typeface="Calibri" panose="020F0502020204030204" pitchFamily="34" charset="0"/>
                <a:ea typeface="Calibri" panose="020F0502020204030204" pitchFamily="34" charset="0"/>
                <a:cs typeface="Times New Roman" panose="02020603050405020304" pitchFamily="18" charset="0"/>
              </a:rPr>
              <a:t/>
            </a:r>
            <a:br>
              <a:rPr lang="en-AU" sz="2700" dirty="0">
                <a:latin typeface="Calibri" panose="020F0502020204030204" pitchFamily="34" charset="0"/>
                <a:ea typeface="Calibri" panose="020F0502020204030204" pitchFamily="34" charset="0"/>
                <a:cs typeface="Times New Roman" panose="02020603050405020304" pitchFamily="18" charset="0"/>
              </a:rPr>
            </a:br>
            <a:endParaRPr lang="en-AU" sz="2700" b="1" dirty="0"/>
          </a:p>
        </p:txBody>
      </p:sp>
      <p:sp>
        <p:nvSpPr>
          <p:cNvPr id="3" name="Content Placeholder 2">
            <a:extLst>
              <a:ext uri="{FF2B5EF4-FFF2-40B4-BE49-F238E27FC236}">
                <a16:creationId xmlns:a16="http://schemas.microsoft.com/office/drawing/2014/main" id="{B4F0B382-B860-292B-41E5-FC9CDB662640}"/>
              </a:ext>
            </a:extLst>
          </p:cNvPr>
          <p:cNvSpPr>
            <a:spLocks noGrp="1"/>
          </p:cNvSpPr>
          <p:nvPr>
            <p:ph sz="half" idx="1"/>
          </p:nvPr>
        </p:nvSpPr>
        <p:spPr>
          <a:xfrm>
            <a:off x="604420" y="1747936"/>
            <a:ext cx="5407740" cy="4561383"/>
          </a:xfrm>
        </p:spPr>
        <p:txBody>
          <a:bodyPr>
            <a:normAutofit/>
          </a:bodyPr>
          <a:lstStyle/>
          <a:p>
            <a:pPr>
              <a:lnSpc>
                <a:spcPct val="107000"/>
              </a:lnSpc>
              <a:spcAft>
                <a:spcPts val="600"/>
              </a:spcAft>
            </a:pPr>
            <a:r>
              <a:rPr lang="en-AU" sz="2800" dirty="0" smtClean="0">
                <a:ea typeface="Calibri" panose="020F0502020204030204" pitchFamily="34" charset="0"/>
                <a:cs typeface="Times New Roman" panose="02020603050405020304" pitchFamily="18" charset="0"/>
              </a:rPr>
              <a:t>Thursday </a:t>
            </a:r>
            <a:r>
              <a:rPr lang="en-AU" sz="2800" dirty="0">
                <a:ea typeface="Calibri" panose="020F0502020204030204" pitchFamily="34" charset="0"/>
                <a:cs typeface="Times New Roman" panose="02020603050405020304" pitchFamily="18" charset="0"/>
              </a:rPr>
              <a:t>10 </a:t>
            </a:r>
            <a:r>
              <a:rPr lang="en-AU" sz="2800" dirty="0" smtClean="0">
                <a:ea typeface="Calibri" panose="020F0502020204030204" pitchFamily="34" charset="0"/>
                <a:cs typeface="Times New Roman" panose="02020603050405020304" pitchFamily="18" charset="0"/>
              </a:rPr>
              <a:t>August 2023</a:t>
            </a:r>
            <a:endParaRPr lang="en-AU" sz="2800" dirty="0">
              <a:ea typeface="Calibri" panose="020F0502020204030204" pitchFamily="34" charset="0"/>
              <a:cs typeface="Times New Roman" panose="02020603050405020304" pitchFamily="18" charset="0"/>
            </a:endParaRPr>
          </a:p>
          <a:p>
            <a:r>
              <a:rPr lang="en-AU" sz="2800" b="1" dirty="0"/>
              <a:t>12-2pm (GMT+10:00)</a:t>
            </a:r>
          </a:p>
          <a:p>
            <a:pPr>
              <a:lnSpc>
                <a:spcPct val="107000"/>
              </a:lnSpc>
              <a:spcAft>
                <a:spcPts val="600"/>
              </a:spcAft>
            </a:pPr>
            <a:r>
              <a:rPr lang="en-AU" sz="2800" dirty="0">
                <a:ea typeface="Calibri" panose="020F0502020204030204" pitchFamily="34" charset="0"/>
                <a:cs typeface="Times New Roman" panose="02020603050405020304" pitchFamily="18" charset="0"/>
              </a:rPr>
              <a:t>Use same Zoom link</a:t>
            </a:r>
          </a:p>
          <a:p>
            <a:pPr>
              <a:lnSpc>
                <a:spcPct val="107000"/>
              </a:lnSpc>
              <a:spcAft>
                <a:spcPts val="600"/>
              </a:spcAft>
            </a:pPr>
            <a:r>
              <a:rPr lang="en-AU" sz="2800" dirty="0" smtClean="0">
                <a:ea typeface="Calibri" panose="020F0502020204030204" pitchFamily="34" charset="0"/>
                <a:cs typeface="Times New Roman" panose="02020603050405020304" pitchFamily="18" charset="0"/>
              </a:rPr>
              <a:t>Presenters: Shemi Joel, Ingrid Kabua &amp; Tony Lansdell</a:t>
            </a:r>
          </a:p>
          <a:p>
            <a:pPr>
              <a:lnSpc>
                <a:spcPct val="107000"/>
              </a:lnSpc>
              <a:spcAft>
                <a:spcPts val="600"/>
              </a:spcAft>
            </a:pPr>
            <a:r>
              <a:rPr lang="en-AU" sz="2800" dirty="0" smtClean="0">
                <a:ea typeface="Calibri" panose="020F0502020204030204" pitchFamily="34" charset="0"/>
                <a:cs typeface="Times New Roman" panose="02020603050405020304" pitchFamily="18" charset="0"/>
              </a:rPr>
              <a:t>Action plan; one key take away</a:t>
            </a:r>
          </a:p>
          <a:p>
            <a:pPr>
              <a:lnSpc>
                <a:spcPct val="107000"/>
              </a:lnSpc>
              <a:spcAft>
                <a:spcPts val="600"/>
              </a:spcAft>
            </a:pPr>
            <a:r>
              <a:rPr lang="en-AU" sz="2800" dirty="0" smtClean="0">
                <a:ea typeface="Calibri" panose="020F0502020204030204" pitchFamily="34" charset="0"/>
                <a:cs typeface="Times New Roman" panose="02020603050405020304" pitchFamily="18" charset="0"/>
              </a:rPr>
              <a:t>Post-Course Survey</a:t>
            </a:r>
            <a:endParaRPr lang="en-AU" sz="2800" dirty="0">
              <a:ea typeface="Calibri" panose="020F0502020204030204" pitchFamily="34" charset="0"/>
              <a:cs typeface="Times New Roman" panose="02020603050405020304" pitchFamily="18" charset="0"/>
            </a:endParaRPr>
          </a:p>
        </p:txBody>
      </p:sp>
      <p:pic>
        <p:nvPicPr>
          <p:cNvPr id="16386" name="Picture 2" descr="August Calendar Stock Photo - Download Image Now - August, Number 10,  Calendar - iStock">
            <a:extLst>
              <a:ext uri="{FF2B5EF4-FFF2-40B4-BE49-F238E27FC236}">
                <a16:creationId xmlns:a16="http://schemas.microsoft.com/office/drawing/2014/main" id="{A342A47F-91CA-A391-582F-4DB8A3953CD4}"/>
              </a:ext>
            </a:extLst>
          </p:cNvPr>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1988840"/>
            <a:ext cx="2520280" cy="25202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21624541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half" idx="1"/>
            <p:extLst>
              <p:ext uri="{D42A27DB-BD31-4B8C-83A1-F6EECF244321}">
                <p14:modId xmlns:p14="http://schemas.microsoft.com/office/powerpoint/2010/main" val="2881667088"/>
              </p:ext>
            </p:extLst>
          </p:nvPr>
        </p:nvGraphicFramePr>
        <p:xfrm>
          <a:off x="776706" y="1607865"/>
          <a:ext cx="7670306" cy="4326607"/>
        </p:xfrm>
        <a:graphic>
          <a:graphicData uri="http://schemas.openxmlformats.org/drawingml/2006/table">
            <a:tbl>
              <a:tblPr firstRow="1" firstCol="1" bandRow="1">
                <a:tableStyleId>{5C22544A-7EE6-4342-B048-85BDC9FD1C3A}</a:tableStyleId>
              </a:tblPr>
              <a:tblGrid>
                <a:gridCol w="1155253">
                  <a:extLst>
                    <a:ext uri="{9D8B030D-6E8A-4147-A177-3AD203B41FA5}">
                      <a16:colId xmlns:a16="http://schemas.microsoft.com/office/drawing/2014/main" val="1080148331"/>
                    </a:ext>
                  </a:extLst>
                </a:gridCol>
                <a:gridCol w="6515053">
                  <a:extLst>
                    <a:ext uri="{9D8B030D-6E8A-4147-A177-3AD203B41FA5}">
                      <a16:colId xmlns:a16="http://schemas.microsoft.com/office/drawing/2014/main" val="903760314"/>
                    </a:ext>
                  </a:extLst>
                </a:gridCol>
              </a:tblGrid>
              <a:tr h="299252">
                <a:tc gridSpan="2">
                  <a:txBody>
                    <a:bodyPr/>
                    <a:lstStyle/>
                    <a:p>
                      <a:pPr algn="l">
                        <a:spcAft>
                          <a:spcPts val="0"/>
                        </a:spcAft>
                      </a:pPr>
                      <a:r>
                        <a:rPr lang="en-AU" sz="2000" dirty="0">
                          <a:effectLst/>
                        </a:rPr>
                        <a:t>Thursday </a:t>
                      </a:r>
                      <a:r>
                        <a:rPr lang="en-AU" sz="2000" dirty="0" smtClean="0">
                          <a:effectLst/>
                        </a:rPr>
                        <a:t>10 August, </a:t>
                      </a:r>
                      <a:r>
                        <a:rPr lang="en-AU" sz="2000" dirty="0">
                          <a:effectLst/>
                        </a:rPr>
                        <a:t>2023</a:t>
                      </a:r>
                      <a:endParaRPr lang="en-AU" sz="2000" dirty="0">
                        <a:effectLst/>
                        <a:latin typeface="Times New Roman" panose="02020603050405020304" pitchFamily="18" charset="0"/>
                        <a:ea typeface="Calibri" panose="020F0502020204030204" pitchFamily="34" charset="0"/>
                      </a:endParaRPr>
                    </a:p>
                  </a:txBody>
                  <a:tcPr marL="49541" marR="49541" marT="0" marB="0"/>
                </a:tc>
                <a:tc hMerge="1">
                  <a:txBody>
                    <a:bodyPr/>
                    <a:lstStyle/>
                    <a:p>
                      <a:endParaRPr lang="en-AU"/>
                    </a:p>
                  </a:txBody>
                  <a:tcPr/>
                </a:tc>
                <a:extLst>
                  <a:ext uri="{0D108BD9-81ED-4DB2-BD59-A6C34878D82A}">
                    <a16:rowId xmlns:a16="http://schemas.microsoft.com/office/drawing/2014/main" val="2806310147"/>
                  </a:ext>
                </a:extLst>
              </a:tr>
              <a:tr h="364207">
                <a:tc>
                  <a:txBody>
                    <a:bodyPr/>
                    <a:lstStyle/>
                    <a:p>
                      <a:pPr algn="l">
                        <a:spcAft>
                          <a:spcPts val="0"/>
                        </a:spcAft>
                      </a:pPr>
                      <a:r>
                        <a:rPr lang="en-AU" sz="2000" dirty="0">
                          <a:effectLst/>
                        </a:rPr>
                        <a:t>11:00am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Palau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3684597426"/>
                  </a:ext>
                </a:extLst>
              </a:tr>
              <a:tr h="598503">
                <a:tc>
                  <a:txBody>
                    <a:bodyPr/>
                    <a:lstStyle/>
                    <a:p>
                      <a:pPr algn="l">
                        <a:spcAft>
                          <a:spcPts val="0"/>
                        </a:spcAft>
                      </a:pPr>
                      <a:r>
                        <a:rPr lang="en-AU" sz="2000" dirty="0">
                          <a:effectLst/>
                        </a:rPr>
                        <a:t>12:00pm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Australia </a:t>
                      </a:r>
                      <a:endParaRPr lang="en-AU" sz="2000" dirty="0">
                        <a:effectLst/>
                      </a:endParaRPr>
                    </a:p>
                    <a:p>
                      <a:pPr algn="l">
                        <a:spcAft>
                          <a:spcPts val="0"/>
                        </a:spcAft>
                      </a:pPr>
                      <a:r>
                        <a:rPr lang="en-AU" sz="2000" dirty="0" smtClean="0">
                          <a:effectLst/>
                        </a:rPr>
                        <a:t>Papua </a:t>
                      </a:r>
                      <a:r>
                        <a:rPr lang="en-AU" sz="2000" dirty="0">
                          <a:effectLst/>
                        </a:rPr>
                        <a:t>New Guinea</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509264273"/>
                  </a:ext>
                </a:extLst>
              </a:tr>
              <a:tr h="897755">
                <a:tc>
                  <a:txBody>
                    <a:bodyPr/>
                    <a:lstStyle/>
                    <a:p>
                      <a:pPr algn="l">
                        <a:spcAft>
                          <a:spcPts val="0"/>
                        </a:spcAft>
                      </a:pPr>
                      <a:r>
                        <a:rPr lang="en-AU" sz="2000" dirty="0">
                          <a:effectLst/>
                        </a:rPr>
                        <a:t>1:00pm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Federated </a:t>
                      </a:r>
                      <a:r>
                        <a:rPr lang="en-AU" sz="2000" dirty="0">
                          <a:effectLst/>
                        </a:rPr>
                        <a:t>States of Micronesia </a:t>
                      </a:r>
                    </a:p>
                    <a:p>
                      <a:pPr algn="l">
                        <a:spcAft>
                          <a:spcPts val="0"/>
                        </a:spcAft>
                      </a:pPr>
                      <a:r>
                        <a:rPr lang="en-AU" sz="2000" dirty="0" smtClean="0">
                          <a:effectLst/>
                        </a:rPr>
                        <a:t>Solomon </a:t>
                      </a:r>
                      <a:r>
                        <a:rPr lang="en-AU" sz="2000" dirty="0">
                          <a:effectLst/>
                        </a:rPr>
                        <a:t>Islands </a:t>
                      </a:r>
                    </a:p>
                    <a:p>
                      <a:pPr algn="l">
                        <a:spcAft>
                          <a:spcPts val="0"/>
                        </a:spcAft>
                      </a:pPr>
                      <a:r>
                        <a:rPr lang="en-AU" sz="2000" dirty="0" smtClean="0">
                          <a:effectLst/>
                        </a:rPr>
                        <a:t>Vanuatu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1049901488"/>
                  </a:ext>
                </a:extLst>
              </a:tr>
              <a:tr h="1212304">
                <a:tc>
                  <a:txBody>
                    <a:bodyPr/>
                    <a:lstStyle/>
                    <a:p>
                      <a:pPr algn="l">
                        <a:spcAft>
                          <a:spcPts val="0"/>
                        </a:spcAft>
                      </a:pPr>
                      <a:r>
                        <a:rPr lang="en-AU" sz="2000" dirty="0">
                          <a:effectLst/>
                        </a:rPr>
                        <a:t>2:00pm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Fiji </a:t>
                      </a:r>
                      <a:endParaRPr lang="en-AU" sz="2000" dirty="0">
                        <a:effectLst/>
                      </a:endParaRPr>
                    </a:p>
                    <a:p>
                      <a:pPr algn="l">
                        <a:spcAft>
                          <a:spcPts val="0"/>
                        </a:spcAft>
                      </a:pPr>
                      <a:r>
                        <a:rPr lang="en-AU" sz="2000" dirty="0" smtClean="0">
                          <a:effectLst/>
                        </a:rPr>
                        <a:t>Kiribati</a:t>
                      </a:r>
                      <a:endParaRPr lang="en-AU" sz="2000" dirty="0">
                        <a:effectLst/>
                      </a:endParaRPr>
                    </a:p>
                    <a:p>
                      <a:pPr algn="l">
                        <a:spcAft>
                          <a:spcPts val="0"/>
                        </a:spcAft>
                      </a:pPr>
                      <a:r>
                        <a:rPr lang="en-AU" sz="2000" dirty="0" smtClean="0">
                          <a:effectLst/>
                        </a:rPr>
                        <a:t>Nauru</a:t>
                      </a:r>
                      <a:endParaRPr lang="en-AU" sz="2000" dirty="0">
                        <a:effectLst/>
                      </a:endParaRPr>
                    </a:p>
                    <a:p>
                      <a:pPr algn="l">
                        <a:spcAft>
                          <a:spcPts val="0"/>
                        </a:spcAft>
                      </a:pPr>
                      <a:r>
                        <a:rPr lang="en-AU" sz="2000" dirty="0" smtClean="0">
                          <a:effectLst/>
                        </a:rPr>
                        <a:t>Republic </a:t>
                      </a:r>
                      <a:r>
                        <a:rPr lang="en-AU" sz="2000" dirty="0">
                          <a:effectLst/>
                        </a:rPr>
                        <a:t>of Marshall Islands</a:t>
                      </a:r>
                    </a:p>
                  </a:txBody>
                  <a:tcPr marL="49541" marR="49541" marT="0" marB="0"/>
                </a:tc>
                <a:extLst>
                  <a:ext uri="{0D108BD9-81ED-4DB2-BD59-A6C34878D82A}">
                    <a16:rowId xmlns:a16="http://schemas.microsoft.com/office/drawing/2014/main" val="310473043"/>
                  </a:ext>
                </a:extLst>
              </a:tr>
              <a:tr h="897755">
                <a:tc>
                  <a:txBody>
                    <a:bodyPr/>
                    <a:lstStyle/>
                    <a:p>
                      <a:pPr algn="l">
                        <a:spcAft>
                          <a:spcPts val="0"/>
                        </a:spcAft>
                      </a:pPr>
                      <a:r>
                        <a:rPr lang="en-AU" sz="2000" dirty="0">
                          <a:effectLst/>
                        </a:rPr>
                        <a:t>3:00pm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Tonga</a:t>
                      </a:r>
                      <a:endParaRPr lang="en-AU" sz="2000" dirty="0">
                        <a:effectLst/>
                      </a:endParaRPr>
                    </a:p>
                    <a:p>
                      <a:pPr algn="l">
                        <a:spcAft>
                          <a:spcPts val="0"/>
                        </a:spcAft>
                      </a:pPr>
                      <a:r>
                        <a:rPr lang="en-AU" sz="2000" dirty="0" smtClean="0">
                          <a:effectLst/>
                        </a:rPr>
                        <a:t>Samoa</a:t>
                      </a:r>
                      <a:endParaRPr lang="en-AU" sz="2000" dirty="0">
                        <a:effectLst/>
                      </a:endParaRPr>
                    </a:p>
                    <a:p>
                      <a:pPr algn="l">
                        <a:spcAft>
                          <a:spcPts val="0"/>
                        </a:spcAft>
                      </a:pPr>
                      <a:r>
                        <a:rPr lang="en-AU" sz="2000" dirty="0" smtClean="0">
                          <a:effectLst/>
                        </a:rPr>
                        <a:t>Tokelau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1120756766"/>
                  </a:ext>
                </a:extLst>
              </a:tr>
            </a:tbl>
          </a:graphicData>
        </a:graphic>
      </p:graphicFrame>
      <p:sp>
        <p:nvSpPr>
          <p:cNvPr id="6" name="Rectangle 1"/>
          <p:cNvSpPr>
            <a:spLocks noGrp="1" noChangeArrowheads="1"/>
          </p:cNvSpPr>
          <p:nvPr>
            <p:ph type="title"/>
          </p:nvPr>
        </p:nvSpPr>
        <p:spPr bwMode="auto">
          <a:xfrm>
            <a:off x="643722" y="244267"/>
            <a:ext cx="7803290"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3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Due to varying locations, </a:t>
            </a:r>
            <a:r>
              <a:rPr kumimoji="0" lang="en-AU" altLang="en-US" sz="3200" b="1"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local time zones for </a:t>
            </a:r>
            <a:br>
              <a:rPr kumimoji="0" lang="en-AU" altLang="en-US" sz="3200" b="1"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r>
              <a:rPr kumimoji="0" lang="en-AU" altLang="en-US" sz="3200" b="1" i="0" u="none" strike="noStrike" cap="none" normalizeH="0" baseline="0" dirty="0" smtClean="0">
                <a:ln>
                  <a:noFill/>
                </a:ln>
                <a:solidFill>
                  <a:schemeClr val="tx1"/>
                </a:solidFill>
                <a:effectLst/>
                <a:latin typeface="+mn-lt"/>
                <a:ea typeface="Calibri" panose="020F0502020204030204" pitchFamily="34" charset="0"/>
                <a:cs typeface="Times New Roman" panose="02020603050405020304" pitchFamily="18" charset="0"/>
              </a:rPr>
              <a:t>Session 4 </a:t>
            </a:r>
            <a:r>
              <a:rPr kumimoji="0" lang="en-AU" altLang="en-US" sz="3200" b="0" i="0" u="none" strike="noStrike" cap="none" normalizeH="0" baseline="0" dirty="0" smtClean="0">
                <a:ln>
                  <a:noFill/>
                </a:ln>
                <a:solidFill>
                  <a:schemeClr val="tx1"/>
                </a:solidFill>
                <a:effectLst/>
                <a:latin typeface="+mn-lt"/>
                <a:ea typeface="Calibri" panose="020F0502020204030204" pitchFamily="34" charset="0"/>
                <a:cs typeface="Times New Roman" panose="02020603050405020304" pitchFamily="18" charset="0"/>
              </a:rPr>
              <a:t>are </a:t>
            </a:r>
            <a:r>
              <a:rPr kumimoji="0" lang="en-AU" altLang="en-US" sz="3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as follows: </a:t>
            </a:r>
            <a:endParaRPr kumimoji="0" lang="en-AU" altLang="en-US" sz="32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7992194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2545099" y="1205885"/>
            <a:ext cx="3500594" cy="2008971"/>
          </a:xfrm>
          <a:prstGeom prst="rect">
            <a:avLst/>
          </a:prstGeom>
          <a:noFill/>
          <a:ln>
            <a:noFill/>
          </a:ln>
        </p:spPr>
      </p:pic>
      <p:sp>
        <p:nvSpPr>
          <p:cNvPr id="6" name="Title 5"/>
          <p:cNvSpPr>
            <a:spLocks noGrp="1"/>
          </p:cNvSpPr>
          <p:nvPr>
            <p:ph type="title"/>
          </p:nvPr>
        </p:nvSpPr>
        <p:spPr>
          <a:xfrm>
            <a:off x="1324040" y="3516698"/>
            <a:ext cx="6649373" cy="1325563"/>
          </a:xfrm>
        </p:spPr>
        <p:txBody>
          <a:bodyPr>
            <a:noAutofit/>
          </a:bodyPr>
          <a:lstStyle/>
          <a:p>
            <a:r>
              <a:rPr lang="en-AU" sz="6000" b="1" dirty="0">
                <a:latin typeface="+mn-lt"/>
              </a:rPr>
              <a:t>See you next week!</a:t>
            </a:r>
          </a:p>
        </p:txBody>
      </p:sp>
    </p:spTree>
    <p:extLst>
      <p:ext uri="{BB962C8B-B14F-4D97-AF65-F5344CB8AC3E}">
        <p14:creationId xmlns:p14="http://schemas.microsoft.com/office/powerpoint/2010/main" val="15532684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3f3783f-cdd2-442a-a9d2-1183fd1c4316}" enabled="0" method="" siteId="{33f3783f-cdd2-442a-a9d2-1183fd1c4316}" removed="1"/>
</clbl:labelList>
</file>

<file path=docProps/app.xml><?xml version="1.0" encoding="utf-8"?>
<Properties xmlns="http://schemas.openxmlformats.org/officeDocument/2006/extended-properties" xmlns:vt="http://schemas.openxmlformats.org/officeDocument/2006/docPropsVTypes">
  <Template/>
  <TotalTime>1908</TotalTime>
  <Words>2389</Words>
  <Application>Microsoft Office PowerPoint</Application>
  <PresentationFormat>On-screen Show (4:3)</PresentationFormat>
  <Paragraphs>276</Paragraphs>
  <Slides>38</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SimSun</vt:lpstr>
      <vt:lpstr>Arial</vt:lpstr>
      <vt:lpstr>Calibri</vt:lpstr>
      <vt:lpstr>Calibri Light</vt:lpstr>
      <vt:lpstr>Times New Roman</vt:lpstr>
      <vt:lpstr>Office Theme</vt:lpstr>
      <vt:lpstr>PowerPoint Presentation</vt:lpstr>
      <vt:lpstr>Session 3 - Agenda</vt:lpstr>
      <vt:lpstr>PowerPoint Presentation</vt:lpstr>
      <vt:lpstr>Procedural steps and documents</vt:lpstr>
      <vt:lpstr>PowerPoint Presentation</vt:lpstr>
      <vt:lpstr>Procedural Fairness      </vt:lpstr>
      <vt:lpstr>Procedural Fairness - Case Law</vt:lpstr>
      <vt:lpstr>Kioa v West (1985) 159 CLR 550</vt:lpstr>
      <vt:lpstr>Kioa v West (1985) 159 CLR 550</vt:lpstr>
      <vt:lpstr>Annetts v McCann (1990)  170 CLR 596</vt:lpstr>
      <vt:lpstr>Annetts v McCann (1990)  170 CLR 596</vt:lpstr>
      <vt:lpstr>International Finance Trust Company Ltd v New South Wales Crimes Commission  (2009) 240 CLR 319</vt:lpstr>
      <vt:lpstr>Procedural fairness requires that:</vt:lpstr>
      <vt:lpstr>Procedural fairness</vt:lpstr>
      <vt:lpstr>What does procedural fairness look like for a person brought before a court for a fraud, bribery or other corruption offence?</vt:lpstr>
      <vt:lpstr>What does procedural fairness look like for a person brought before a court for a fraud, bribery or other corruption offence?</vt:lpstr>
      <vt:lpstr>Procedural Fairness      </vt:lpstr>
      <vt:lpstr>Bias Rule      </vt:lpstr>
      <vt:lpstr>Hearing Rule      </vt:lpstr>
      <vt:lpstr>Evidence Rule</vt:lpstr>
      <vt:lpstr>The role Court Officers play to ensure procedural fairness   </vt:lpstr>
      <vt:lpstr>The role Court Officers play to ensure procedural fairness   </vt:lpstr>
      <vt:lpstr>Self-represented litigants</vt:lpstr>
      <vt:lpstr>PowerPoint Presentation</vt:lpstr>
      <vt:lpstr>Fraud Track</vt:lpstr>
      <vt:lpstr>Fraud &amp; Corruption Offence Rules</vt:lpstr>
      <vt:lpstr>Case Registrations</vt:lpstr>
      <vt:lpstr>Files &amp; References</vt:lpstr>
      <vt:lpstr>PowerPoint Presentation</vt:lpstr>
      <vt:lpstr>Conclusion</vt:lpstr>
      <vt:lpstr>Key Messages</vt:lpstr>
      <vt:lpstr>Key Messages</vt:lpstr>
      <vt:lpstr>Questions</vt:lpstr>
      <vt:lpstr>Discussion Questions</vt:lpstr>
      <vt:lpstr>Action Plan</vt:lpstr>
      <vt:lpstr>     Next Week: Session 4 -  Case Management      </vt:lpstr>
      <vt:lpstr>Due to varying locations, local time zones for  Session 4 are as follows:  </vt:lpstr>
      <vt:lpstr>See you next week!</vt:lpstr>
    </vt:vector>
  </TitlesOfParts>
  <Company>Federal Court of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Lorenz Metzner</dc:creator>
  <cp:lastModifiedBy>Nicole Cherry</cp:lastModifiedBy>
  <cp:revision>169</cp:revision>
  <cp:lastPrinted>2023-08-03T00:24:47Z</cp:lastPrinted>
  <dcterms:created xsi:type="dcterms:W3CDTF">2016-08-08T19:45:45Z</dcterms:created>
  <dcterms:modified xsi:type="dcterms:W3CDTF">2023-08-03T00:25:16Z</dcterms:modified>
</cp:coreProperties>
</file>