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4589a74c3af14403" Type="http://schemas.microsoft.com/office/2006/relationships/ui/extensibility" Target="customUI/customUI.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48" r:id="rId4"/>
  </p:sldMasterIdLst>
  <p:notesMasterIdLst>
    <p:notesMasterId r:id="rId22"/>
  </p:notesMasterIdLst>
  <p:handoutMasterIdLst>
    <p:handoutMasterId r:id="rId23"/>
  </p:handoutMasterIdLst>
  <p:sldIdLst>
    <p:sldId id="256" r:id="rId5"/>
    <p:sldId id="314" r:id="rId6"/>
    <p:sldId id="316" r:id="rId7"/>
    <p:sldId id="303" r:id="rId8"/>
    <p:sldId id="311" r:id="rId9"/>
    <p:sldId id="302" r:id="rId10"/>
    <p:sldId id="315" r:id="rId11"/>
    <p:sldId id="281" r:id="rId12"/>
    <p:sldId id="304" r:id="rId13"/>
    <p:sldId id="305" r:id="rId14"/>
    <p:sldId id="306" r:id="rId15"/>
    <p:sldId id="307" r:id="rId16"/>
    <p:sldId id="308" r:id="rId17"/>
    <p:sldId id="309" r:id="rId18"/>
    <p:sldId id="310" r:id="rId19"/>
    <p:sldId id="313" r:id="rId20"/>
    <p:sldId id="312" r:id="rId21"/>
  </p:sldIdLst>
  <p:sldSz cx="12192000" cy="6858000"/>
  <p:notesSz cx="6400800" cy="8686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 id="{A92110A5-7B61-4513-90C2-9C4FC155C002}">
          <p14:sldIdLst>
            <p14:sldId id="256"/>
          </p14:sldIdLst>
        </p14:section>
        <p14:section name="Report - PROC" id="{387EB6B3-1C85-4307-B6FA-467B43A35654}">
          <p14:sldIdLst>
            <p14:sldId id="314"/>
            <p14:sldId id="316"/>
            <p14:sldId id="303"/>
            <p14:sldId id="311"/>
            <p14:sldId id="302"/>
            <p14:sldId id="315"/>
            <p14:sldId id="281"/>
            <p14:sldId id="304"/>
            <p14:sldId id="305"/>
            <p14:sldId id="306"/>
            <p14:sldId id="307"/>
            <p14:sldId id="308"/>
            <p14:sldId id="309"/>
            <p14:sldId id="310"/>
            <p14:sldId id="313"/>
            <p14:sldId id="312"/>
          </p14:sldIdLst>
        </p14:section>
        <p14:section name="Example slides" id="{BE26F429-C650-4996-B6D1-B5C6A0F6D1DD}">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266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FF33CC"/>
    <a:srgbClr val="60BCE1"/>
    <a:srgbClr val="A4CA3B"/>
    <a:srgbClr val="A9CE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5A6E2F-5169-4275-8F71-E00E21F07AD7}" v="37" dt="2019-09-30T00:02:30.061"/>
  </p1510:revLst>
</p1510:revInfo>
</file>

<file path=ppt/tableStyles.xml><?xml version="1.0" encoding="utf-8"?>
<a:tblStyleLst xmlns:a="http://schemas.openxmlformats.org/drawingml/2006/main" def="{72833802-FEF1-4C79-8D5D-14CF1EAF98D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944" autoAdjust="0"/>
    <p:restoredTop sz="94660"/>
  </p:normalViewPr>
  <p:slideViewPr>
    <p:cSldViewPr snapToGrid="0" showGuides="1">
      <p:cViewPr varScale="1">
        <p:scale>
          <a:sx n="105" d="100"/>
          <a:sy n="105" d="100"/>
        </p:scale>
        <p:origin x="354" y="114"/>
      </p:cViewPr>
      <p:guideLst>
        <p:guide orient="horz" pos="2160"/>
        <p:guide pos="3840"/>
        <p:guide pos="2661"/>
      </p:guideLst>
    </p:cSldViewPr>
  </p:slideViewPr>
  <p:notesTextViewPr>
    <p:cViewPr>
      <p:scale>
        <a:sx n="3" d="2"/>
        <a:sy n="3" d="2"/>
      </p:scale>
      <p:origin x="0" y="0"/>
    </p:cViewPr>
  </p:notesTextViewPr>
  <p:sorterViewPr>
    <p:cViewPr varScale="1">
      <p:scale>
        <a:sx n="100" d="100"/>
        <a:sy n="100" d="100"/>
      </p:scale>
      <p:origin x="0" y="0"/>
    </p:cViewPr>
  </p:sorterViewPr>
  <p:notesViewPr>
    <p:cSldViewPr snapToGrid="0" showGuides="1">
      <p:cViewPr varScale="1">
        <p:scale>
          <a:sx n="89" d="100"/>
          <a:sy n="89" d="100"/>
        </p:scale>
        <p:origin x="384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Durant" userId="a7d98e38-695a-41dc-b4a2-cb334153ccf0" providerId="ADAL" clId="{E7D93AFA-05EE-418C-A8B0-8F79993BDD22}"/>
    <pc:docChg chg="undo custSel addSld delSld modSld sldOrd modSection">
      <pc:chgData name="Andrew Durant" userId="a7d98e38-695a-41dc-b4a2-cb334153ccf0" providerId="ADAL" clId="{E7D93AFA-05EE-418C-A8B0-8F79993BDD22}" dt="2019-09-27T00:46:29.153" v="3866" actId="14100"/>
      <pc:docMkLst>
        <pc:docMk/>
      </pc:docMkLst>
      <pc:sldChg chg="del">
        <pc:chgData name="Andrew Durant" userId="a7d98e38-695a-41dc-b4a2-cb334153ccf0" providerId="ADAL" clId="{E7D93AFA-05EE-418C-A8B0-8F79993BDD22}" dt="2019-09-24T01:20:42.976" v="36" actId="2696"/>
        <pc:sldMkLst>
          <pc:docMk/>
          <pc:sldMk cId="1599517344" sldId="265"/>
        </pc:sldMkLst>
      </pc:sldChg>
      <pc:sldChg chg="del">
        <pc:chgData name="Andrew Durant" userId="a7d98e38-695a-41dc-b4a2-cb334153ccf0" providerId="ADAL" clId="{E7D93AFA-05EE-418C-A8B0-8F79993BDD22}" dt="2019-09-24T01:20:43.157" v="37" actId="2696"/>
        <pc:sldMkLst>
          <pc:docMk/>
          <pc:sldMk cId="3829156463" sldId="266"/>
        </pc:sldMkLst>
      </pc:sldChg>
      <pc:sldChg chg="del">
        <pc:chgData name="Andrew Durant" userId="a7d98e38-695a-41dc-b4a2-cb334153ccf0" providerId="ADAL" clId="{E7D93AFA-05EE-418C-A8B0-8F79993BDD22}" dt="2019-09-24T01:20:43.726" v="38" actId="2696"/>
        <pc:sldMkLst>
          <pc:docMk/>
          <pc:sldMk cId="1507612367" sldId="267"/>
        </pc:sldMkLst>
      </pc:sldChg>
      <pc:sldChg chg="del">
        <pc:chgData name="Andrew Durant" userId="a7d98e38-695a-41dc-b4a2-cb334153ccf0" providerId="ADAL" clId="{E7D93AFA-05EE-418C-A8B0-8F79993BDD22}" dt="2019-09-24T01:20:42.298" v="34" actId="2696"/>
        <pc:sldMkLst>
          <pc:docMk/>
          <pc:sldMk cId="704150372" sldId="269"/>
        </pc:sldMkLst>
      </pc:sldChg>
      <pc:sldChg chg="del">
        <pc:chgData name="Andrew Durant" userId="a7d98e38-695a-41dc-b4a2-cb334153ccf0" providerId="ADAL" clId="{E7D93AFA-05EE-418C-A8B0-8F79993BDD22}" dt="2019-09-24T01:20:42.074" v="33" actId="2696"/>
        <pc:sldMkLst>
          <pc:docMk/>
          <pc:sldMk cId="3338315072" sldId="270"/>
        </pc:sldMkLst>
      </pc:sldChg>
      <pc:sldChg chg="del">
        <pc:chgData name="Andrew Durant" userId="a7d98e38-695a-41dc-b4a2-cb334153ccf0" providerId="ADAL" clId="{E7D93AFA-05EE-418C-A8B0-8F79993BDD22}" dt="2019-09-24T01:20:42.812" v="35" actId="2696"/>
        <pc:sldMkLst>
          <pc:docMk/>
          <pc:sldMk cId="1014696191" sldId="271"/>
        </pc:sldMkLst>
      </pc:sldChg>
      <pc:sldChg chg="del">
        <pc:chgData name="Andrew Durant" userId="a7d98e38-695a-41dc-b4a2-cb334153ccf0" providerId="ADAL" clId="{E7D93AFA-05EE-418C-A8B0-8F79993BDD22}" dt="2019-09-24T01:20:41.976" v="32" actId="2696"/>
        <pc:sldMkLst>
          <pc:docMk/>
          <pc:sldMk cId="280371509" sldId="273"/>
        </pc:sldMkLst>
      </pc:sldChg>
      <pc:sldChg chg="delSp modSp">
        <pc:chgData name="Andrew Durant" userId="a7d98e38-695a-41dc-b4a2-cb334153ccf0" providerId="ADAL" clId="{E7D93AFA-05EE-418C-A8B0-8F79993BDD22}" dt="2019-09-27T00:46:29.153" v="3866" actId="14100"/>
        <pc:sldMkLst>
          <pc:docMk/>
          <pc:sldMk cId="3009535710" sldId="277"/>
        </pc:sldMkLst>
        <pc:spChg chg="mod">
          <ac:chgData name="Andrew Durant" userId="a7d98e38-695a-41dc-b4a2-cb334153ccf0" providerId="ADAL" clId="{E7D93AFA-05EE-418C-A8B0-8F79993BDD22}" dt="2019-09-26T07:21:31.351" v="2517" actId="6549"/>
          <ac:spMkLst>
            <pc:docMk/>
            <pc:sldMk cId="3009535710" sldId="277"/>
            <ac:spMk id="2" creationId="{9F8E0D3A-E30B-4A21-BE83-DCCE21095BA4}"/>
          </ac:spMkLst>
        </pc:spChg>
        <pc:spChg chg="del">
          <ac:chgData name="Andrew Durant" userId="a7d98e38-695a-41dc-b4a2-cb334153ccf0" providerId="ADAL" clId="{E7D93AFA-05EE-418C-A8B0-8F79993BDD22}" dt="2019-09-26T07:21:08.154" v="2489" actId="478"/>
          <ac:spMkLst>
            <pc:docMk/>
            <pc:sldMk cId="3009535710" sldId="277"/>
            <ac:spMk id="11" creationId="{2C91D1B0-B4C8-4DA1-A748-5A80967B4D68}"/>
          </ac:spMkLst>
        </pc:spChg>
        <pc:graphicFrameChg chg="mod modGraphic">
          <ac:chgData name="Andrew Durant" userId="a7d98e38-695a-41dc-b4a2-cb334153ccf0" providerId="ADAL" clId="{E7D93AFA-05EE-418C-A8B0-8F79993BDD22}" dt="2019-09-27T00:46:29.153" v="3866" actId="14100"/>
          <ac:graphicFrameMkLst>
            <pc:docMk/>
            <pc:sldMk cId="3009535710" sldId="277"/>
            <ac:graphicFrameMk id="10" creationId="{08941158-C7BA-419D-ADF1-937C89A0ECC8}"/>
          </ac:graphicFrameMkLst>
        </pc:graphicFrameChg>
      </pc:sldChg>
      <pc:sldChg chg="del">
        <pc:chgData name="Andrew Durant" userId="a7d98e38-695a-41dc-b4a2-cb334153ccf0" providerId="ADAL" clId="{E7D93AFA-05EE-418C-A8B0-8F79993BDD22}" dt="2019-09-26T02:58:56.115" v="877" actId="2696"/>
        <pc:sldMkLst>
          <pc:docMk/>
          <pc:sldMk cId="2682974740" sldId="279"/>
        </pc:sldMkLst>
      </pc:sldChg>
      <pc:sldChg chg="del">
        <pc:chgData name="Andrew Durant" userId="a7d98e38-695a-41dc-b4a2-cb334153ccf0" providerId="ADAL" clId="{E7D93AFA-05EE-418C-A8B0-8F79993BDD22}" dt="2019-09-24T01:20:35.786" v="29" actId="2696"/>
        <pc:sldMkLst>
          <pc:docMk/>
          <pc:sldMk cId="2685236373" sldId="280"/>
        </pc:sldMkLst>
      </pc:sldChg>
      <pc:sldChg chg="addSp delSp modSp ord">
        <pc:chgData name="Andrew Durant" userId="a7d98e38-695a-41dc-b4a2-cb334153ccf0" providerId="ADAL" clId="{E7D93AFA-05EE-418C-A8B0-8F79993BDD22}" dt="2019-09-27T00:44:59.100" v="3841" actId="120"/>
        <pc:sldMkLst>
          <pc:docMk/>
          <pc:sldMk cId="1756491690" sldId="281"/>
        </pc:sldMkLst>
        <pc:spChg chg="mod">
          <ac:chgData name="Andrew Durant" userId="a7d98e38-695a-41dc-b4a2-cb334153ccf0" providerId="ADAL" clId="{E7D93AFA-05EE-418C-A8B0-8F79993BDD22}" dt="2019-09-26T03:03:18.916" v="919" actId="20577"/>
          <ac:spMkLst>
            <pc:docMk/>
            <pc:sldMk cId="1756491690" sldId="281"/>
            <ac:spMk id="2" creationId="{9918A289-01C9-459B-B9A2-38C5C98AB988}"/>
          </ac:spMkLst>
        </pc:spChg>
        <pc:spChg chg="add mod">
          <ac:chgData name="Andrew Durant" userId="a7d98e38-695a-41dc-b4a2-cb334153ccf0" providerId="ADAL" clId="{E7D93AFA-05EE-418C-A8B0-8F79993BDD22}" dt="2019-09-27T00:42:54.958" v="3772" actId="1076"/>
          <ac:spMkLst>
            <pc:docMk/>
            <pc:sldMk cId="1756491690" sldId="281"/>
            <ac:spMk id="3" creationId="{8CD4BDC0-7643-459A-8F45-64095B12547C}"/>
          </ac:spMkLst>
        </pc:spChg>
        <pc:spChg chg="del">
          <ac:chgData name="Andrew Durant" userId="a7d98e38-695a-41dc-b4a2-cb334153ccf0" providerId="ADAL" clId="{E7D93AFA-05EE-418C-A8B0-8F79993BDD22}" dt="2019-09-26T03:01:24.650" v="880" actId="478"/>
          <ac:spMkLst>
            <pc:docMk/>
            <pc:sldMk cId="1756491690" sldId="281"/>
            <ac:spMk id="3" creationId="{FCFC9C92-E1C1-45A5-88DA-EF4DACF57F36}"/>
          </ac:spMkLst>
        </pc:spChg>
        <pc:spChg chg="del">
          <ac:chgData name="Andrew Durant" userId="a7d98e38-695a-41dc-b4a2-cb334153ccf0" providerId="ADAL" clId="{E7D93AFA-05EE-418C-A8B0-8F79993BDD22}" dt="2019-09-26T03:01:29.398" v="883" actId="478"/>
          <ac:spMkLst>
            <pc:docMk/>
            <pc:sldMk cId="1756491690" sldId="281"/>
            <ac:spMk id="4" creationId="{360FEBD1-D2CA-4F6C-A02C-D74ABB0F7EE0}"/>
          </ac:spMkLst>
        </pc:spChg>
        <pc:spChg chg="add del mod">
          <ac:chgData name="Andrew Durant" userId="a7d98e38-695a-41dc-b4a2-cb334153ccf0" providerId="ADAL" clId="{E7D93AFA-05EE-418C-A8B0-8F79993BDD22}" dt="2019-09-27T00:40:10.837" v="3738" actId="478"/>
          <ac:spMkLst>
            <pc:docMk/>
            <pc:sldMk cId="1756491690" sldId="281"/>
            <ac:spMk id="4" creationId="{E00D0A76-C461-4528-A3D2-C940BDBB0059}"/>
          </ac:spMkLst>
        </pc:spChg>
        <pc:spChg chg="mod">
          <ac:chgData name="Andrew Durant" userId="a7d98e38-695a-41dc-b4a2-cb334153ccf0" providerId="ADAL" clId="{E7D93AFA-05EE-418C-A8B0-8F79993BDD22}" dt="2019-09-27T00:35:03.578" v="3574" actId="20577"/>
          <ac:spMkLst>
            <pc:docMk/>
            <pc:sldMk cId="1756491690" sldId="281"/>
            <ac:spMk id="7" creationId="{5BD6DE1F-20AD-4C5C-AC55-21535825924A}"/>
          </ac:spMkLst>
        </pc:spChg>
        <pc:spChg chg="add mod">
          <ac:chgData name="Andrew Durant" userId="a7d98e38-695a-41dc-b4a2-cb334153ccf0" providerId="ADAL" clId="{E7D93AFA-05EE-418C-A8B0-8F79993BDD22}" dt="2019-09-27T00:44:59.100" v="3841" actId="120"/>
          <ac:spMkLst>
            <pc:docMk/>
            <pc:sldMk cId="1756491690" sldId="281"/>
            <ac:spMk id="8" creationId="{D3118AC1-FDBD-4906-866A-B6B7D9EEA372}"/>
          </ac:spMkLst>
        </pc:spChg>
        <pc:spChg chg="add del mod">
          <ac:chgData name="Andrew Durant" userId="a7d98e38-695a-41dc-b4a2-cb334153ccf0" providerId="ADAL" clId="{E7D93AFA-05EE-418C-A8B0-8F79993BDD22}" dt="2019-09-26T03:01:27.739" v="882" actId="478"/>
          <ac:spMkLst>
            <pc:docMk/>
            <pc:sldMk cId="1756491690" sldId="281"/>
            <ac:spMk id="9" creationId="{03F40F72-F1A7-4240-A51A-5193E51A07CC}"/>
          </ac:spMkLst>
        </pc:spChg>
        <pc:spChg chg="add mod">
          <ac:chgData name="Andrew Durant" userId="a7d98e38-695a-41dc-b4a2-cb334153ccf0" providerId="ADAL" clId="{E7D93AFA-05EE-418C-A8B0-8F79993BDD22}" dt="2019-09-27T00:44:10.102" v="3834" actId="20577"/>
          <ac:spMkLst>
            <pc:docMk/>
            <pc:sldMk cId="1756491690" sldId="281"/>
            <ac:spMk id="11" creationId="{136D0983-FBE8-4E06-B660-F1A8B665E6E9}"/>
          </ac:spMkLst>
        </pc:spChg>
        <pc:spChg chg="add del mod">
          <ac:chgData name="Andrew Durant" userId="a7d98e38-695a-41dc-b4a2-cb334153ccf0" providerId="ADAL" clId="{E7D93AFA-05EE-418C-A8B0-8F79993BDD22}" dt="2019-09-26T03:01:31.810" v="884" actId="478"/>
          <ac:spMkLst>
            <pc:docMk/>
            <pc:sldMk cId="1756491690" sldId="281"/>
            <ac:spMk id="12" creationId="{730C6311-D196-4298-B9F5-3A258E1F75F5}"/>
          </ac:spMkLst>
        </pc:spChg>
        <pc:spChg chg="add del mod">
          <ac:chgData name="Andrew Durant" userId="a7d98e38-695a-41dc-b4a2-cb334153ccf0" providerId="ADAL" clId="{E7D93AFA-05EE-418C-A8B0-8F79993BDD22}" dt="2019-09-27T00:41:24.043" v="3762"/>
          <ac:spMkLst>
            <pc:docMk/>
            <pc:sldMk cId="1756491690" sldId="281"/>
            <ac:spMk id="13" creationId="{80624321-68B3-4A14-82D7-98596203DEBB}"/>
          </ac:spMkLst>
        </pc:spChg>
        <pc:spChg chg="add mod">
          <ac:chgData name="Andrew Durant" userId="a7d98e38-695a-41dc-b4a2-cb334153ccf0" providerId="ADAL" clId="{E7D93AFA-05EE-418C-A8B0-8F79993BDD22}" dt="2019-09-27T00:44:55.832" v="3840" actId="120"/>
          <ac:spMkLst>
            <pc:docMk/>
            <pc:sldMk cId="1756491690" sldId="281"/>
            <ac:spMk id="14" creationId="{33213CF0-43DB-4A41-96A8-229CBC081485}"/>
          </ac:spMkLst>
        </pc:spChg>
        <pc:spChg chg="add del mod">
          <ac:chgData name="Andrew Durant" userId="a7d98e38-695a-41dc-b4a2-cb334153ccf0" providerId="ADAL" clId="{E7D93AFA-05EE-418C-A8B0-8F79993BDD22}" dt="2019-09-26T03:04:27.250" v="931" actId="478"/>
          <ac:spMkLst>
            <pc:docMk/>
            <pc:sldMk cId="1756491690" sldId="281"/>
            <ac:spMk id="14" creationId="{449F31E9-AE3C-4AED-9543-85282301AF21}"/>
          </ac:spMkLst>
        </pc:spChg>
        <pc:spChg chg="add mod">
          <ac:chgData name="Andrew Durant" userId="a7d98e38-695a-41dc-b4a2-cb334153ccf0" providerId="ADAL" clId="{E7D93AFA-05EE-418C-A8B0-8F79993BDD22}" dt="2019-09-27T00:42:57.241" v="3773" actId="1076"/>
          <ac:spMkLst>
            <pc:docMk/>
            <pc:sldMk cId="1756491690" sldId="281"/>
            <ac:spMk id="15" creationId="{D43CBB44-E3E7-4433-90DD-F5E102AB68C6}"/>
          </ac:spMkLst>
        </pc:spChg>
        <pc:picChg chg="add del mod">
          <ac:chgData name="Andrew Durant" userId="a7d98e38-695a-41dc-b4a2-cb334153ccf0" providerId="ADAL" clId="{E7D93AFA-05EE-418C-A8B0-8F79993BDD22}" dt="2019-09-27T00:35:07.545" v="3575" actId="478"/>
          <ac:picMkLst>
            <pc:docMk/>
            <pc:sldMk cId="1756491690" sldId="281"/>
            <ac:picMk id="10" creationId="{50F5561E-E1F9-4A13-AB68-E243FEFF09B2}"/>
          </ac:picMkLst>
        </pc:picChg>
      </pc:sldChg>
      <pc:sldChg chg="del">
        <pc:chgData name="Andrew Durant" userId="a7d98e38-695a-41dc-b4a2-cb334153ccf0" providerId="ADAL" clId="{E7D93AFA-05EE-418C-A8B0-8F79993BDD22}" dt="2019-09-24T01:20:51.830" v="39" actId="2696"/>
        <pc:sldMkLst>
          <pc:docMk/>
          <pc:sldMk cId="1566978679" sldId="282"/>
        </pc:sldMkLst>
      </pc:sldChg>
      <pc:sldChg chg="del">
        <pc:chgData name="Andrew Durant" userId="a7d98e38-695a-41dc-b4a2-cb334153ccf0" providerId="ADAL" clId="{E7D93AFA-05EE-418C-A8B0-8F79993BDD22}" dt="2019-09-24T01:20:52.805" v="40" actId="2696"/>
        <pc:sldMkLst>
          <pc:docMk/>
          <pc:sldMk cId="3756339179" sldId="283"/>
        </pc:sldMkLst>
      </pc:sldChg>
      <pc:sldChg chg="del">
        <pc:chgData name="Andrew Durant" userId="a7d98e38-695a-41dc-b4a2-cb334153ccf0" providerId="ADAL" clId="{E7D93AFA-05EE-418C-A8B0-8F79993BDD22}" dt="2019-09-26T00:35:11.242" v="42" actId="2696"/>
        <pc:sldMkLst>
          <pc:docMk/>
          <pc:sldMk cId="1546947196" sldId="284"/>
        </pc:sldMkLst>
      </pc:sldChg>
      <pc:sldChg chg="del">
        <pc:chgData name="Andrew Durant" userId="a7d98e38-695a-41dc-b4a2-cb334153ccf0" providerId="ADAL" clId="{E7D93AFA-05EE-418C-A8B0-8F79993BDD22}" dt="2019-09-26T00:35:11.820" v="43" actId="2696"/>
        <pc:sldMkLst>
          <pc:docMk/>
          <pc:sldMk cId="3088742427" sldId="285"/>
        </pc:sldMkLst>
      </pc:sldChg>
      <pc:sldChg chg="del">
        <pc:chgData name="Andrew Durant" userId="a7d98e38-695a-41dc-b4a2-cb334153ccf0" providerId="ADAL" clId="{E7D93AFA-05EE-418C-A8B0-8F79993BDD22}" dt="2019-09-26T00:35:12.616" v="44" actId="2696"/>
        <pc:sldMkLst>
          <pc:docMk/>
          <pc:sldMk cId="1112005158" sldId="286"/>
        </pc:sldMkLst>
      </pc:sldChg>
      <pc:sldChg chg="del">
        <pc:chgData name="Andrew Durant" userId="a7d98e38-695a-41dc-b4a2-cb334153ccf0" providerId="ADAL" clId="{E7D93AFA-05EE-418C-A8B0-8F79993BDD22}" dt="2019-09-26T00:35:07.321" v="41" actId="2696"/>
        <pc:sldMkLst>
          <pc:docMk/>
          <pc:sldMk cId="692169113" sldId="287"/>
        </pc:sldMkLst>
      </pc:sldChg>
      <pc:sldChg chg="del">
        <pc:chgData name="Andrew Durant" userId="a7d98e38-695a-41dc-b4a2-cb334153ccf0" providerId="ADAL" clId="{E7D93AFA-05EE-418C-A8B0-8F79993BDD22}" dt="2019-09-24T01:20:41.862" v="31" actId="2696"/>
        <pc:sldMkLst>
          <pc:docMk/>
          <pc:sldMk cId="3152518076" sldId="289"/>
        </pc:sldMkLst>
      </pc:sldChg>
      <pc:sldChg chg="del">
        <pc:chgData name="Andrew Durant" userId="a7d98e38-695a-41dc-b4a2-cb334153ccf0" providerId="ADAL" clId="{E7D93AFA-05EE-418C-A8B0-8F79993BDD22}" dt="2019-09-24T01:20:41.664" v="30" actId="2696"/>
        <pc:sldMkLst>
          <pc:docMk/>
          <pc:sldMk cId="233268306" sldId="301"/>
        </pc:sldMkLst>
      </pc:sldChg>
      <pc:sldChg chg="delSp modSp add">
        <pc:chgData name="Andrew Durant" userId="a7d98e38-695a-41dc-b4a2-cb334153ccf0" providerId="ADAL" clId="{E7D93AFA-05EE-418C-A8B0-8F79993BDD22}" dt="2019-09-27T00:43:15.659" v="3796" actId="6549"/>
        <pc:sldMkLst>
          <pc:docMk/>
          <pc:sldMk cId="2917260949" sldId="302"/>
        </pc:sldMkLst>
        <pc:spChg chg="mod">
          <ac:chgData name="Andrew Durant" userId="a7d98e38-695a-41dc-b4a2-cb334153ccf0" providerId="ADAL" clId="{E7D93AFA-05EE-418C-A8B0-8F79993BDD22}" dt="2019-09-27T00:43:15.659" v="3796" actId="6549"/>
          <ac:spMkLst>
            <pc:docMk/>
            <pc:sldMk cId="2917260949" sldId="302"/>
            <ac:spMk id="2" creationId="{FB5E6E9D-64D4-49E9-AE52-5358E9EBEEF4}"/>
          </ac:spMkLst>
        </pc:spChg>
        <pc:spChg chg="del mod">
          <ac:chgData name="Andrew Durant" userId="a7d98e38-695a-41dc-b4a2-cb334153ccf0" providerId="ADAL" clId="{E7D93AFA-05EE-418C-A8B0-8F79993BDD22}" dt="2019-09-26T06:49:29.785" v="1747" actId="478"/>
          <ac:spMkLst>
            <pc:docMk/>
            <pc:sldMk cId="2917260949" sldId="302"/>
            <ac:spMk id="3" creationId="{644EF61C-066C-4B79-886F-DC7619E8D802}"/>
          </ac:spMkLst>
        </pc:spChg>
        <pc:spChg chg="mod">
          <ac:chgData name="Andrew Durant" userId="a7d98e38-695a-41dc-b4a2-cb334153ccf0" providerId="ADAL" clId="{E7D93AFA-05EE-418C-A8B0-8F79993BDD22}" dt="2019-09-26T06:49:32.056" v="1748" actId="1076"/>
          <ac:spMkLst>
            <pc:docMk/>
            <pc:sldMk cId="2917260949" sldId="302"/>
            <ac:spMk id="4" creationId="{C3C22025-2CB5-407D-A659-8EFC3C6AD9F4}"/>
          </ac:spMkLst>
        </pc:spChg>
        <pc:spChg chg="mod">
          <ac:chgData name="Andrew Durant" userId="a7d98e38-695a-41dc-b4a2-cb334153ccf0" providerId="ADAL" clId="{E7D93AFA-05EE-418C-A8B0-8F79993BDD22}" dt="2019-09-26T06:49:27.209" v="1746"/>
          <ac:spMkLst>
            <pc:docMk/>
            <pc:sldMk cId="2917260949" sldId="302"/>
            <ac:spMk id="7" creationId="{1B8F51E2-F02F-4FD2-AE6E-1B269FDCAD6F}"/>
          </ac:spMkLst>
        </pc:spChg>
      </pc:sldChg>
      <pc:sldChg chg="addSp delSp modSp add">
        <pc:chgData name="Andrew Durant" userId="a7d98e38-695a-41dc-b4a2-cb334153ccf0" providerId="ADAL" clId="{E7D93AFA-05EE-418C-A8B0-8F79993BDD22}" dt="2019-09-27T00:43:27.467" v="3819" actId="6549"/>
        <pc:sldMkLst>
          <pc:docMk/>
          <pc:sldMk cId="833690251" sldId="303"/>
        </pc:sldMkLst>
        <pc:spChg chg="mod">
          <ac:chgData name="Andrew Durant" userId="a7d98e38-695a-41dc-b4a2-cb334153ccf0" providerId="ADAL" clId="{E7D93AFA-05EE-418C-A8B0-8F79993BDD22}" dt="2019-09-27T00:43:27.467" v="3819" actId="6549"/>
          <ac:spMkLst>
            <pc:docMk/>
            <pc:sldMk cId="833690251" sldId="303"/>
            <ac:spMk id="2" creationId="{4A9AD07C-9B12-43ED-8854-E109FBDEF316}"/>
          </ac:spMkLst>
        </pc:spChg>
        <pc:spChg chg="del">
          <ac:chgData name="Andrew Durant" userId="a7d98e38-695a-41dc-b4a2-cb334153ccf0" providerId="ADAL" clId="{E7D93AFA-05EE-418C-A8B0-8F79993BDD22}" dt="2019-09-26T06:56:32.777" v="1792"/>
          <ac:spMkLst>
            <pc:docMk/>
            <pc:sldMk cId="833690251" sldId="303"/>
            <ac:spMk id="3" creationId="{1D45BD11-9F25-4C8E-8567-7221061B055E}"/>
          </ac:spMkLst>
        </pc:spChg>
        <pc:spChg chg="del">
          <ac:chgData name="Andrew Durant" userId="a7d98e38-695a-41dc-b4a2-cb334153ccf0" providerId="ADAL" clId="{E7D93AFA-05EE-418C-A8B0-8F79993BDD22}" dt="2019-09-26T07:07:03.176" v="1899"/>
          <ac:spMkLst>
            <pc:docMk/>
            <pc:sldMk cId="833690251" sldId="303"/>
            <ac:spMk id="4" creationId="{365BD7E4-7583-4F55-B5B4-ED6DF094B13C}"/>
          </ac:spMkLst>
        </pc:spChg>
        <pc:spChg chg="add del mod">
          <ac:chgData name="Andrew Durant" userId="a7d98e38-695a-41dc-b4a2-cb334153ccf0" providerId="ADAL" clId="{E7D93AFA-05EE-418C-A8B0-8F79993BDD22}" dt="2019-09-27T00:04:47.043" v="2968" actId="478"/>
          <ac:spMkLst>
            <pc:docMk/>
            <pc:sldMk cId="833690251" sldId="303"/>
            <ac:spMk id="4" creationId="{AD5F9B5E-4D99-40F5-A326-2881896765DC}"/>
          </ac:spMkLst>
        </pc:spChg>
        <pc:spChg chg="mod">
          <ac:chgData name="Andrew Durant" userId="a7d98e38-695a-41dc-b4a2-cb334153ccf0" providerId="ADAL" clId="{E7D93AFA-05EE-418C-A8B0-8F79993BDD22}" dt="2019-09-27T00:01:47.178" v="2875" actId="6549"/>
          <ac:spMkLst>
            <pc:docMk/>
            <pc:sldMk cId="833690251" sldId="303"/>
            <ac:spMk id="7" creationId="{BBC484C6-000B-4984-8A4F-133EE9951061}"/>
          </ac:spMkLst>
        </pc:spChg>
        <pc:graphicFrameChg chg="add mod modGraphic">
          <ac:chgData name="Andrew Durant" userId="a7d98e38-695a-41dc-b4a2-cb334153ccf0" providerId="ADAL" clId="{E7D93AFA-05EE-418C-A8B0-8F79993BDD22}" dt="2019-09-27T00:08:15.142" v="3032" actId="1076"/>
          <ac:graphicFrameMkLst>
            <pc:docMk/>
            <pc:sldMk cId="833690251" sldId="303"/>
            <ac:graphicFrameMk id="8" creationId="{7FB683EE-6E63-43E6-B017-D838329F41EA}"/>
          </ac:graphicFrameMkLst>
        </pc:graphicFrameChg>
        <pc:graphicFrameChg chg="add del mod modGraphic">
          <ac:chgData name="Andrew Durant" userId="a7d98e38-695a-41dc-b4a2-cb334153ccf0" providerId="ADAL" clId="{E7D93AFA-05EE-418C-A8B0-8F79993BDD22}" dt="2019-09-27T00:08:15.142" v="3032" actId="1076"/>
          <ac:graphicFrameMkLst>
            <pc:docMk/>
            <pc:sldMk cId="833690251" sldId="303"/>
            <ac:graphicFrameMk id="9" creationId="{3F6FA65F-956D-479D-9B5F-14951D0B6CE6}"/>
          </ac:graphicFrameMkLst>
        </pc:graphicFrameChg>
        <pc:graphicFrameChg chg="add del mod modGraphic">
          <ac:chgData name="Andrew Durant" userId="a7d98e38-695a-41dc-b4a2-cb334153ccf0" providerId="ADAL" clId="{E7D93AFA-05EE-418C-A8B0-8F79993BDD22}" dt="2019-09-27T00:03:10.589" v="2938" actId="478"/>
          <ac:graphicFrameMkLst>
            <pc:docMk/>
            <pc:sldMk cId="833690251" sldId="303"/>
            <ac:graphicFrameMk id="10" creationId="{6EE23349-9C9B-4E65-81C0-A34FA7DA2A7D}"/>
          </ac:graphicFrameMkLst>
        </pc:graphicFrameChg>
        <pc:graphicFrameChg chg="add mod modGraphic">
          <ac:chgData name="Andrew Durant" userId="a7d98e38-695a-41dc-b4a2-cb334153ccf0" providerId="ADAL" clId="{E7D93AFA-05EE-418C-A8B0-8F79993BDD22}" dt="2019-09-27T00:08:15.142" v="3032" actId="1076"/>
          <ac:graphicFrameMkLst>
            <pc:docMk/>
            <pc:sldMk cId="833690251" sldId="303"/>
            <ac:graphicFrameMk id="11" creationId="{69105951-3DE7-4622-8487-F41357254C28}"/>
          </ac:graphicFrameMkLst>
        </pc:graphicFrameChg>
      </pc:sldChg>
      <pc:sldChg chg="addSp delSp modSp add">
        <pc:chgData name="Andrew Durant" userId="a7d98e38-695a-41dc-b4a2-cb334153ccf0" providerId="ADAL" clId="{E7D93AFA-05EE-418C-A8B0-8F79993BDD22}" dt="2019-09-26T06:51:30.594" v="1790" actId="6549"/>
        <pc:sldMkLst>
          <pc:docMk/>
          <pc:sldMk cId="3513426637" sldId="304"/>
        </pc:sldMkLst>
        <pc:spChg chg="mod">
          <ac:chgData name="Andrew Durant" userId="a7d98e38-695a-41dc-b4a2-cb334153ccf0" providerId="ADAL" clId="{E7D93AFA-05EE-418C-A8B0-8F79993BDD22}" dt="2019-09-26T00:44:52.127" v="466" actId="6549"/>
          <ac:spMkLst>
            <pc:docMk/>
            <pc:sldMk cId="3513426637" sldId="304"/>
            <ac:spMk id="2" creationId="{2BE6219D-8669-4A8B-96FA-5C30DFF12850}"/>
          </ac:spMkLst>
        </pc:spChg>
        <pc:spChg chg="del">
          <ac:chgData name="Andrew Durant" userId="a7d98e38-695a-41dc-b4a2-cb334153ccf0" providerId="ADAL" clId="{E7D93AFA-05EE-418C-A8B0-8F79993BDD22}" dt="2019-09-26T00:42:19.112" v="308" actId="478"/>
          <ac:spMkLst>
            <pc:docMk/>
            <pc:sldMk cId="3513426637" sldId="304"/>
            <ac:spMk id="3" creationId="{EC5BAC79-F700-4650-AF6D-F5980246490B}"/>
          </ac:spMkLst>
        </pc:spChg>
        <pc:spChg chg="del">
          <ac:chgData name="Andrew Durant" userId="a7d98e38-695a-41dc-b4a2-cb334153ccf0" providerId="ADAL" clId="{E7D93AFA-05EE-418C-A8B0-8F79993BDD22}" dt="2019-09-26T00:42:27.490" v="309" actId="3680"/>
          <ac:spMkLst>
            <pc:docMk/>
            <pc:sldMk cId="3513426637" sldId="304"/>
            <ac:spMk id="4" creationId="{B14A3A91-A2FF-4581-867F-FD9FCDE0079B}"/>
          </ac:spMkLst>
        </pc:spChg>
        <pc:spChg chg="mod">
          <ac:chgData name="Andrew Durant" userId="a7d98e38-695a-41dc-b4a2-cb334153ccf0" providerId="ADAL" clId="{E7D93AFA-05EE-418C-A8B0-8F79993BDD22}" dt="2019-09-26T00:49:23.120" v="876" actId="20577"/>
          <ac:spMkLst>
            <pc:docMk/>
            <pc:sldMk cId="3513426637" sldId="304"/>
            <ac:spMk id="7" creationId="{A1BFCA38-F639-479D-9CE6-1031214DC357}"/>
          </ac:spMkLst>
        </pc:spChg>
        <pc:graphicFrameChg chg="add mod ord modGraphic">
          <ac:chgData name="Andrew Durant" userId="a7d98e38-695a-41dc-b4a2-cb334153ccf0" providerId="ADAL" clId="{E7D93AFA-05EE-418C-A8B0-8F79993BDD22}" dt="2019-09-26T06:51:30.594" v="1790" actId="6549"/>
          <ac:graphicFrameMkLst>
            <pc:docMk/>
            <pc:sldMk cId="3513426637" sldId="304"/>
            <ac:graphicFrameMk id="8" creationId="{69D1F56A-020C-4450-9D08-949F560C43E7}"/>
          </ac:graphicFrameMkLst>
        </pc:graphicFrameChg>
      </pc:sldChg>
      <pc:sldChg chg="addSp delSp modSp add">
        <pc:chgData name="Andrew Durant" userId="a7d98e38-695a-41dc-b4a2-cb334153ccf0" providerId="ADAL" clId="{E7D93AFA-05EE-418C-A8B0-8F79993BDD22}" dt="2019-09-27T00:20:18.676" v="3224"/>
        <pc:sldMkLst>
          <pc:docMk/>
          <pc:sldMk cId="703703433" sldId="305"/>
        </pc:sldMkLst>
        <pc:spChg chg="mod">
          <ac:chgData name="Andrew Durant" userId="a7d98e38-695a-41dc-b4a2-cb334153ccf0" providerId="ADAL" clId="{E7D93AFA-05EE-418C-A8B0-8F79993BDD22}" dt="2019-09-26T05:44:09.403" v="946" actId="20577"/>
          <ac:spMkLst>
            <pc:docMk/>
            <pc:sldMk cId="703703433" sldId="305"/>
            <ac:spMk id="2" creationId="{E4284CE8-D9A4-49D0-BBF7-FFC7A64BD9BF}"/>
          </ac:spMkLst>
        </pc:spChg>
        <pc:spChg chg="del">
          <ac:chgData name="Andrew Durant" userId="a7d98e38-695a-41dc-b4a2-cb334153ccf0" providerId="ADAL" clId="{E7D93AFA-05EE-418C-A8B0-8F79993BDD22}" dt="2019-09-26T03:05:37.867" v="935" actId="478"/>
          <ac:spMkLst>
            <pc:docMk/>
            <pc:sldMk cId="703703433" sldId="305"/>
            <ac:spMk id="3" creationId="{1CFCF180-C448-43C8-8E33-04B2B6A16BB3}"/>
          </ac:spMkLst>
        </pc:spChg>
        <pc:spChg chg="del">
          <ac:chgData name="Andrew Durant" userId="a7d98e38-695a-41dc-b4a2-cb334153ccf0" providerId="ADAL" clId="{E7D93AFA-05EE-418C-A8B0-8F79993BDD22}" dt="2019-09-26T03:05:39.316" v="936" actId="478"/>
          <ac:spMkLst>
            <pc:docMk/>
            <pc:sldMk cId="703703433" sldId="305"/>
            <ac:spMk id="4" creationId="{8B5554FA-619B-4963-B25F-5B75A9F6D9A7}"/>
          </ac:spMkLst>
        </pc:spChg>
        <pc:spChg chg="mod">
          <ac:chgData name="Andrew Durant" userId="a7d98e38-695a-41dc-b4a2-cb334153ccf0" providerId="ADAL" clId="{E7D93AFA-05EE-418C-A8B0-8F79993BDD22}" dt="2019-09-26T05:44:05.625" v="943"/>
          <ac:spMkLst>
            <pc:docMk/>
            <pc:sldMk cId="703703433" sldId="305"/>
            <ac:spMk id="7" creationId="{CBE4F0CA-0011-4405-8A72-83404D7391C4}"/>
          </ac:spMkLst>
        </pc:spChg>
        <pc:graphicFrameChg chg="add mod modGraphic">
          <ac:chgData name="Andrew Durant" userId="a7d98e38-695a-41dc-b4a2-cb334153ccf0" providerId="ADAL" clId="{E7D93AFA-05EE-418C-A8B0-8F79993BDD22}" dt="2019-09-27T00:20:18.676" v="3224"/>
          <ac:graphicFrameMkLst>
            <pc:docMk/>
            <pc:sldMk cId="703703433" sldId="305"/>
            <ac:graphicFrameMk id="8" creationId="{18ABA302-B587-4E2C-A955-F24EF4A2FF39}"/>
          </ac:graphicFrameMkLst>
        </pc:graphicFrameChg>
      </pc:sldChg>
      <pc:sldChg chg="addSp delSp modSp add">
        <pc:chgData name="Andrew Durant" userId="a7d98e38-695a-41dc-b4a2-cb334153ccf0" providerId="ADAL" clId="{E7D93AFA-05EE-418C-A8B0-8F79993BDD22}" dt="2019-09-26T06:56:55.746" v="1795"/>
        <pc:sldMkLst>
          <pc:docMk/>
          <pc:sldMk cId="3420795446" sldId="306"/>
        </pc:sldMkLst>
        <pc:spChg chg="mod">
          <ac:chgData name="Andrew Durant" userId="a7d98e38-695a-41dc-b4a2-cb334153ccf0" providerId="ADAL" clId="{E7D93AFA-05EE-418C-A8B0-8F79993BDD22}" dt="2019-09-24T01:18:37.268" v="14"/>
          <ac:spMkLst>
            <pc:docMk/>
            <pc:sldMk cId="3420795446" sldId="306"/>
            <ac:spMk id="2" creationId="{045C6F0A-3017-4673-8A8D-B91C9C643AD9}"/>
          </ac:spMkLst>
        </pc:spChg>
        <pc:spChg chg="del">
          <ac:chgData name="Andrew Durant" userId="a7d98e38-695a-41dc-b4a2-cb334153ccf0" providerId="ADAL" clId="{E7D93AFA-05EE-418C-A8B0-8F79993BDD22}" dt="2019-09-26T05:47:24.164" v="947"/>
          <ac:spMkLst>
            <pc:docMk/>
            <pc:sldMk cId="3420795446" sldId="306"/>
            <ac:spMk id="3" creationId="{65082CF3-AE81-4D54-94A2-B71939ED8208}"/>
          </ac:spMkLst>
        </pc:spChg>
        <pc:spChg chg="del">
          <ac:chgData name="Andrew Durant" userId="a7d98e38-695a-41dc-b4a2-cb334153ccf0" providerId="ADAL" clId="{E7D93AFA-05EE-418C-A8B0-8F79993BDD22}" dt="2019-09-26T05:49:30.984" v="965"/>
          <ac:spMkLst>
            <pc:docMk/>
            <pc:sldMk cId="3420795446" sldId="306"/>
            <ac:spMk id="4" creationId="{E5F73A5A-6C92-4529-969E-CF9432C7232B}"/>
          </ac:spMkLst>
        </pc:spChg>
        <pc:spChg chg="mod">
          <ac:chgData name="Andrew Durant" userId="a7d98e38-695a-41dc-b4a2-cb334153ccf0" providerId="ADAL" clId="{E7D93AFA-05EE-418C-A8B0-8F79993BDD22}" dt="2019-09-26T06:03:46.757" v="1141" actId="20577"/>
          <ac:spMkLst>
            <pc:docMk/>
            <pc:sldMk cId="3420795446" sldId="306"/>
            <ac:spMk id="7" creationId="{4E1F54CA-2B1F-45F5-94CD-2124FDA4F361}"/>
          </ac:spMkLst>
        </pc:spChg>
        <pc:spChg chg="add del mod">
          <ac:chgData name="Andrew Durant" userId="a7d98e38-695a-41dc-b4a2-cb334153ccf0" providerId="ADAL" clId="{E7D93AFA-05EE-418C-A8B0-8F79993BDD22}" dt="2019-09-26T05:48:12.758" v="952"/>
          <ac:spMkLst>
            <pc:docMk/>
            <pc:sldMk cId="3420795446" sldId="306"/>
            <ac:spMk id="10" creationId="{46F75BB6-48A9-4169-B73D-9D7A32B7AD2B}"/>
          </ac:spMkLst>
        </pc:spChg>
        <pc:spChg chg="add del mod">
          <ac:chgData name="Andrew Durant" userId="a7d98e38-695a-41dc-b4a2-cb334153ccf0" providerId="ADAL" clId="{E7D93AFA-05EE-418C-A8B0-8F79993BDD22}" dt="2019-09-26T05:49:51.521" v="967"/>
          <ac:spMkLst>
            <pc:docMk/>
            <pc:sldMk cId="3420795446" sldId="306"/>
            <ac:spMk id="14" creationId="{AC99F3EB-847C-4709-890C-94C12EFF92F4}"/>
          </ac:spMkLst>
        </pc:spChg>
        <pc:spChg chg="add del mod">
          <ac:chgData name="Andrew Durant" userId="a7d98e38-695a-41dc-b4a2-cb334153ccf0" providerId="ADAL" clId="{E7D93AFA-05EE-418C-A8B0-8F79993BDD22}" dt="2019-09-26T05:50:18.458" v="969"/>
          <ac:spMkLst>
            <pc:docMk/>
            <pc:sldMk cId="3420795446" sldId="306"/>
            <ac:spMk id="17" creationId="{F31460E1-EAB3-4911-952D-87CC384BF758}"/>
          </ac:spMkLst>
        </pc:spChg>
        <pc:spChg chg="add del mod">
          <ac:chgData name="Andrew Durant" userId="a7d98e38-695a-41dc-b4a2-cb334153ccf0" providerId="ADAL" clId="{E7D93AFA-05EE-418C-A8B0-8F79993BDD22}" dt="2019-09-26T05:52:15.949" v="985" actId="3680"/>
          <ac:spMkLst>
            <pc:docMk/>
            <pc:sldMk cId="3420795446" sldId="306"/>
            <ac:spMk id="20" creationId="{F8ADB34B-1131-423B-8154-1E7DC5A848BC}"/>
          </ac:spMkLst>
        </pc:spChg>
        <pc:spChg chg="add del mod">
          <ac:chgData name="Andrew Durant" userId="a7d98e38-695a-41dc-b4a2-cb334153ccf0" providerId="ADAL" clId="{E7D93AFA-05EE-418C-A8B0-8F79993BDD22}" dt="2019-09-26T05:52:42.705" v="990"/>
          <ac:spMkLst>
            <pc:docMk/>
            <pc:sldMk cId="3420795446" sldId="306"/>
            <ac:spMk id="25" creationId="{6AEF3314-1E30-4D93-9500-D008C379C0BB}"/>
          </ac:spMkLst>
        </pc:spChg>
        <pc:graphicFrameChg chg="add del mod modGraphic">
          <ac:chgData name="Andrew Durant" userId="a7d98e38-695a-41dc-b4a2-cb334153ccf0" providerId="ADAL" clId="{E7D93AFA-05EE-418C-A8B0-8F79993BDD22}" dt="2019-09-26T05:47:49.834" v="951" actId="478"/>
          <ac:graphicFrameMkLst>
            <pc:docMk/>
            <pc:sldMk cId="3420795446" sldId="306"/>
            <ac:graphicFrameMk id="8" creationId="{5B191C17-E253-408C-B618-11626D101CCE}"/>
          </ac:graphicFrameMkLst>
        </pc:graphicFrameChg>
        <pc:graphicFrameChg chg="add del mod modGraphic">
          <ac:chgData name="Andrew Durant" userId="a7d98e38-695a-41dc-b4a2-cb334153ccf0" providerId="ADAL" clId="{E7D93AFA-05EE-418C-A8B0-8F79993BDD22}" dt="2019-09-26T05:50:15.555" v="968" actId="478"/>
          <ac:graphicFrameMkLst>
            <pc:docMk/>
            <pc:sldMk cId="3420795446" sldId="306"/>
            <ac:graphicFrameMk id="11" creationId="{5F37072C-C917-40C6-85AB-578B9E198D1E}"/>
          </ac:graphicFrameMkLst>
        </pc:graphicFrameChg>
        <pc:graphicFrameChg chg="add del mod">
          <ac:chgData name="Andrew Durant" userId="a7d98e38-695a-41dc-b4a2-cb334153ccf0" providerId="ADAL" clId="{E7D93AFA-05EE-418C-A8B0-8F79993BDD22}" dt="2019-09-26T05:49:36.684" v="966" actId="478"/>
          <ac:graphicFrameMkLst>
            <pc:docMk/>
            <pc:sldMk cId="3420795446" sldId="306"/>
            <ac:graphicFrameMk id="12" creationId="{7F66C631-2988-422C-8C36-F05793472065}"/>
          </ac:graphicFrameMkLst>
        </pc:graphicFrameChg>
        <pc:graphicFrameChg chg="add del mod modGraphic">
          <ac:chgData name="Andrew Durant" userId="a7d98e38-695a-41dc-b4a2-cb334153ccf0" providerId="ADAL" clId="{E7D93AFA-05EE-418C-A8B0-8F79993BDD22}" dt="2019-09-26T05:50:55.643" v="978" actId="478"/>
          <ac:graphicFrameMkLst>
            <pc:docMk/>
            <pc:sldMk cId="3420795446" sldId="306"/>
            <ac:graphicFrameMk id="15" creationId="{D5508A3B-6D4F-469B-99C8-935CE9429548}"/>
          </ac:graphicFrameMkLst>
        </pc:graphicFrameChg>
        <pc:graphicFrameChg chg="add mod modGraphic">
          <ac:chgData name="Andrew Durant" userId="a7d98e38-695a-41dc-b4a2-cb334153ccf0" providerId="ADAL" clId="{E7D93AFA-05EE-418C-A8B0-8F79993BDD22}" dt="2019-09-26T06:02:43.816" v="1074" actId="1076"/>
          <ac:graphicFrameMkLst>
            <pc:docMk/>
            <pc:sldMk cId="3420795446" sldId="306"/>
            <ac:graphicFrameMk id="18" creationId="{D619238E-5647-47AF-864F-C5A791289261}"/>
          </ac:graphicFrameMkLst>
        </pc:graphicFrameChg>
        <pc:graphicFrameChg chg="add del mod modGraphic">
          <ac:chgData name="Andrew Durant" userId="a7d98e38-695a-41dc-b4a2-cb334153ccf0" providerId="ADAL" clId="{E7D93AFA-05EE-418C-A8B0-8F79993BDD22}" dt="2019-09-26T05:51:52.431" v="983"/>
          <ac:graphicFrameMkLst>
            <pc:docMk/>
            <pc:sldMk cId="3420795446" sldId="306"/>
            <ac:graphicFrameMk id="21" creationId="{687BC2BC-20AF-424C-B4DF-EC82BF4CA663}"/>
          </ac:graphicFrameMkLst>
        </pc:graphicFrameChg>
        <pc:graphicFrameChg chg="add del mod ord modGraphic">
          <ac:chgData name="Andrew Durant" userId="a7d98e38-695a-41dc-b4a2-cb334153ccf0" providerId="ADAL" clId="{E7D93AFA-05EE-418C-A8B0-8F79993BDD22}" dt="2019-09-26T05:52:28.202" v="989" actId="478"/>
          <ac:graphicFrameMkLst>
            <pc:docMk/>
            <pc:sldMk cId="3420795446" sldId="306"/>
            <ac:graphicFrameMk id="22" creationId="{4CB3B852-761E-4AB5-B4AA-740B5A1DE741}"/>
          </ac:graphicFrameMkLst>
        </pc:graphicFrameChg>
        <pc:graphicFrameChg chg="add mod modGraphic">
          <ac:chgData name="Andrew Durant" userId="a7d98e38-695a-41dc-b4a2-cb334153ccf0" providerId="ADAL" clId="{E7D93AFA-05EE-418C-A8B0-8F79993BDD22}" dt="2019-09-26T06:14:12.820" v="1241" actId="113"/>
          <ac:graphicFrameMkLst>
            <pc:docMk/>
            <pc:sldMk cId="3420795446" sldId="306"/>
            <ac:graphicFrameMk id="26" creationId="{55DEFAD7-68A9-4449-8403-B28B773FC9D4}"/>
          </ac:graphicFrameMkLst>
        </pc:graphicFrameChg>
        <pc:graphicFrameChg chg="add del mod modGraphic">
          <ac:chgData name="Andrew Durant" userId="a7d98e38-695a-41dc-b4a2-cb334153ccf0" providerId="ADAL" clId="{E7D93AFA-05EE-418C-A8B0-8F79993BDD22}" dt="2019-09-26T05:56:54.510" v="1001" actId="478"/>
          <ac:graphicFrameMkLst>
            <pc:docMk/>
            <pc:sldMk cId="3420795446" sldId="306"/>
            <ac:graphicFrameMk id="27" creationId="{6B53DDFD-DDAC-4067-B903-50F7E88BE350}"/>
          </ac:graphicFrameMkLst>
        </pc:graphicFrameChg>
        <pc:graphicFrameChg chg="add del mod modGraphic">
          <ac:chgData name="Andrew Durant" userId="a7d98e38-695a-41dc-b4a2-cb334153ccf0" providerId="ADAL" clId="{E7D93AFA-05EE-418C-A8B0-8F79993BDD22}" dt="2019-09-26T05:59:20.373" v="1024" actId="478"/>
          <ac:graphicFrameMkLst>
            <pc:docMk/>
            <pc:sldMk cId="3420795446" sldId="306"/>
            <ac:graphicFrameMk id="28" creationId="{7ACFA0E5-9E27-4ED2-A5C5-AEBD476EE739}"/>
          </ac:graphicFrameMkLst>
        </pc:graphicFrameChg>
        <pc:graphicFrameChg chg="add mod modGraphic">
          <ac:chgData name="Andrew Durant" userId="a7d98e38-695a-41dc-b4a2-cb334153ccf0" providerId="ADAL" clId="{E7D93AFA-05EE-418C-A8B0-8F79993BDD22}" dt="2019-09-26T06:56:55.746" v="1795"/>
          <ac:graphicFrameMkLst>
            <pc:docMk/>
            <pc:sldMk cId="3420795446" sldId="306"/>
            <ac:graphicFrameMk id="30" creationId="{4D6F1ED8-3EB5-4526-B1D4-77FB43A9DF8C}"/>
          </ac:graphicFrameMkLst>
        </pc:graphicFrameChg>
      </pc:sldChg>
      <pc:sldChg chg="addSp delSp modSp add">
        <pc:chgData name="Andrew Durant" userId="a7d98e38-695a-41dc-b4a2-cb334153ccf0" providerId="ADAL" clId="{E7D93AFA-05EE-418C-A8B0-8F79993BDD22}" dt="2019-09-26T06:31:16.794" v="1412" actId="6549"/>
        <pc:sldMkLst>
          <pc:docMk/>
          <pc:sldMk cId="200995557" sldId="307"/>
        </pc:sldMkLst>
        <pc:spChg chg="mod">
          <ac:chgData name="Andrew Durant" userId="a7d98e38-695a-41dc-b4a2-cb334153ccf0" providerId="ADAL" clId="{E7D93AFA-05EE-418C-A8B0-8F79993BDD22}" dt="2019-09-26T06:25:58.870" v="1356" actId="20577"/>
          <ac:spMkLst>
            <pc:docMk/>
            <pc:sldMk cId="200995557" sldId="307"/>
            <ac:spMk id="2" creationId="{FDA6CC9A-0929-4082-8369-8249DAFA926B}"/>
          </ac:spMkLst>
        </pc:spChg>
        <pc:spChg chg="add del mod">
          <ac:chgData name="Andrew Durant" userId="a7d98e38-695a-41dc-b4a2-cb334153ccf0" providerId="ADAL" clId="{E7D93AFA-05EE-418C-A8B0-8F79993BDD22}" dt="2019-09-26T06:27:51.185" v="1376"/>
          <ac:spMkLst>
            <pc:docMk/>
            <pc:sldMk cId="200995557" sldId="307"/>
            <ac:spMk id="3" creationId="{DABBB3A7-1680-4E45-AFB9-465FDB412037}"/>
          </ac:spMkLst>
        </pc:spChg>
        <pc:spChg chg="add del mod">
          <ac:chgData name="Andrew Durant" userId="a7d98e38-695a-41dc-b4a2-cb334153ccf0" providerId="ADAL" clId="{E7D93AFA-05EE-418C-A8B0-8F79993BDD22}" dt="2019-09-26T06:22:50.474" v="1266" actId="478"/>
          <ac:spMkLst>
            <pc:docMk/>
            <pc:sldMk cId="200995557" sldId="307"/>
            <ac:spMk id="4" creationId="{0A9FA3B5-D119-47A1-BF9C-3993485AD7F3}"/>
          </ac:spMkLst>
        </pc:spChg>
        <pc:spChg chg="mod">
          <ac:chgData name="Andrew Durant" userId="a7d98e38-695a-41dc-b4a2-cb334153ccf0" providerId="ADAL" clId="{E7D93AFA-05EE-418C-A8B0-8F79993BDD22}" dt="2019-09-26T06:31:16.794" v="1412" actId="6549"/>
          <ac:spMkLst>
            <pc:docMk/>
            <pc:sldMk cId="200995557" sldId="307"/>
            <ac:spMk id="7" creationId="{5A6C4A0A-A756-408E-868A-6DAA3CBE2C7F}"/>
          </ac:spMkLst>
        </pc:spChg>
        <pc:spChg chg="add del">
          <ac:chgData name="Andrew Durant" userId="a7d98e38-695a-41dc-b4a2-cb334153ccf0" providerId="ADAL" clId="{E7D93AFA-05EE-418C-A8B0-8F79993BDD22}" dt="2019-09-26T06:22:33.485" v="1261"/>
          <ac:spMkLst>
            <pc:docMk/>
            <pc:sldMk cId="200995557" sldId="307"/>
            <ac:spMk id="10" creationId="{CD97D6B1-B896-45C9-B03A-3A67E58A5338}"/>
          </ac:spMkLst>
        </pc:spChg>
        <pc:spChg chg="add del mod">
          <ac:chgData name="Andrew Durant" userId="a7d98e38-695a-41dc-b4a2-cb334153ccf0" providerId="ADAL" clId="{E7D93AFA-05EE-418C-A8B0-8F79993BDD22}" dt="2019-09-26T06:23:21.975" v="1270" actId="478"/>
          <ac:spMkLst>
            <pc:docMk/>
            <pc:sldMk cId="200995557" sldId="307"/>
            <ac:spMk id="11" creationId="{AA3727AE-5057-4F03-A300-0E7E550BFC76}"/>
          </ac:spMkLst>
        </pc:spChg>
        <pc:spChg chg="add mod">
          <ac:chgData name="Andrew Durant" userId="a7d98e38-695a-41dc-b4a2-cb334153ccf0" providerId="ADAL" clId="{E7D93AFA-05EE-418C-A8B0-8F79993BDD22}" dt="2019-09-26T06:24:50.451" v="1348" actId="207"/>
          <ac:spMkLst>
            <pc:docMk/>
            <pc:sldMk cId="200995557" sldId="307"/>
            <ac:spMk id="12" creationId="{414D972D-6467-4223-B32E-E9F737CDA4FC}"/>
          </ac:spMkLst>
        </pc:spChg>
        <pc:spChg chg="add mod">
          <ac:chgData name="Andrew Durant" userId="a7d98e38-695a-41dc-b4a2-cb334153ccf0" providerId="ADAL" clId="{E7D93AFA-05EE-418C-A8B0-8F79993BDD22}" dt="2019-09-26T06:29:09.604" v="1405" actId="1076"/>
          <ac:spMkLst>
            <pc:docMk/>
            <pc:sldMk cId="200995557" sldId="307"/>
            <ac:spMk id="13" creationId="{201EB7FF-E50F-4228-BA6C-B213AC04F588}"/>
          </ac:spMkLst>
        </pc:spChg>
        <pc:spChg chg="add del">
          <ac:chgData name="Andrew Durant" userId="a7d98e38-695a-41dc-b4a2-cb334153ccf0" providerId="ADAL" clId="{E7D93AFA-05EE-418C-A8B0-8F79993BDD22}" dt="2019-09-26T06:27:44.006" v="1375"/>
          <ac:spMkLst>
            <pc:docMk/>
            <pc:sldMk cId="200995557" sldId="307"/>
            <ac:spMk id="14" creationId="{22A722CD-89F3-4CA8-A282-17841DBBF522}"/>
          </ac:spMkLst>
        </pc:spChg>
        <pc:spChg chg="add mod">
          <ac:chgData name="Andrew Durant" userId="a7d98e38-695a-41dc-b4a2-cb334153ccf0" providerId="ADAL" clId="{E7D93AFA-05EE-418C-A8B0-8F79993BDD22}" dt="2019-09-26T06:30:36.248" v="1410" actId="1076"/>
          <ac:spMkLst>
            <pc:docMk/>
            <pc:sldMk cId="200995557" sldId="307"/>
            <ac:spMk id="15" creationId="{9A68D7D7-90A6-4296-8943-A46EA86DAF90}"/>
          </ac:spMkLst>
        </pc:spChg>
        <pc:spChg chg="add mod">
          <ac:chgData name="Andrew Durant" userId="a7d98e38-695a-41dc-b4a2-cb334153ccf0" providerId="ADAL" clId="{E7D93AFA-05EE-418C-A8B0-8F79993BDD22}" dt="2019-09-26T06:29:19.238" v="1407" actId="1076"/>
          <ac:spMkLst>
            <pc:docMk/>
            <pc:sldMk cId="200995557" sldId="307"/>
            <ac:spMk id="16" creationId="{3425159F-25DE-4DE5-BECA-2C8AB1E406CC}"/>
          </ac:spMkLst>
        </pc:spChg>
        <pc:graphicFrameChg chg="add del mod">
          <ac:chgData name="Andrew Durant" userId="a7d98e38-695a-41dc-b4a2-cb334153ccf0" providerId="ADAL" clId="{E7D93AFA-05EE-418C-A8B0-8F79993BDD22}" dt="2019-09-26T03:00:14.679" v="879"/>
          <ac:graphicFrameMkLst>
            <pc:docMk/>
            <pc:sldMk cId="200995557" sldId="307"/>
            <ac:graphicFrameMk id="8" creationId="{2D26BBCD-663C-44FB-B55A-A4B2A381C9A7}"/>
          </ac:graphicFrameMkLst>
        </pc:graphicFrameChg>
        <pc:picChg chg="add del mod">
          <ac:chgData name="Andrew Durant" userId="a7d98e38-695a-41dc-b4a2-cb334153ccf0" providerId="ADAL" clId="{E7D93AFA-05EE-418C-A8B0-8F79993BDD22}" dt="2019-09-26T06:21:38.221" v="1258"/>
          <ac:picMkLst>
            <pc:docMk/>
            <pc:sldMk cId="200995557" sldId="307"/>
            <ac:picMk id="9" creationId="{86E47E9D-1532-4AD3-AE75-A7332C10A2ED}"/>
          </ac:picMkLst>
        </pc:picChg>
      </pc:sldChg>
      <pc:sldChg chg="addSp delSp modSp add">
        <pc:chgData name="Andrew Durant" userId="a7d98e38-695a-41dc-b4a2-cb334153ccf0" providerId="ADAL" clId="{E7D93AFA-05EE-418C-A8B0-8F79993BDD22}" dt="2019-09-26T06:20:02.132" v="1256" actId="6549"/>
        <pc:sldMkLst>
          <pc:docMk/>
          <pc:sldMk cId="2724507964" sldId="308"/>
        </pc:sldMkLst>
        <pc:spChg chg="mod">
          <ac:chgData name="Andrew Durant" userId="a7d98e38-695a-41dc-b4a2-cb334153ccf0" providerId="ADAL" clId="{E7D93AFA-05EE-418C-A8B0-8F79993BDD22}" dt="2019-09-26T06:10:04.565" v="1167" actId="6549"/>
          <ac:spMkLst>
            <pc:docMk/>
            <pc:sldMk cId="2724507964" sldId="308"/>
            <ac:spMk id="2" creationId="{2DAE56E3-0608-4FD6-9D5A-77FD7E3319C5}"/>
          </ac:spMkLst>
        </pc:spChg>
        <pc:spChg chg="mod">
          <ac:chgData name="Andrew Durant" userId="a7d98e38-695a-41dc-b4a2-cb334153ccf0" providerId="ADAL" clId="{E7D93AFA-05EE-418C-A8B0-8F79993BDD22}" dt="2019-09-26T06:20:02.132" v="1256" actId="6549"/>
          <ac:spMkLst>
            <pc:docMk/>
            <pc:sldMk cId="2724507964" sldId="308"/>
            <ac:spMk id="3" creationId="{B6A3F9A1-7AAB-4B76-8311-FDDF9A20E39D}"/>
          </ac:spMkLst>
        </pc:spChg>
        <pc:spChg chg="mod">
          <ac:chgData name="Andrew Durant" userId="a7d98e38-695a-41dc-b4a2-cb334153ccf0" providerId="ADAL" clId="{E7D93AFA-05EE-418C-A8B0-8F79993BDD22}" dt="2019-09-26T06:19:53.119" v="1255" actId="113"/>
          <ac:spMkLst>
            <pc:docMk/>
            <pc:sldMk cId="2724507964" sldId="308"/>
            <ac:spMk id="4" creationId="{06B1F026-8AC8-4905-8E1A-98F1391E1663}"/>
          </ac:spMkLst>
        </pc:spChg>
        <pc:spChg chg="mod">
          <ac:chgData name="Andrew Durant" userId="a7d98e38-695a-41dc-b4a2-cb334153ccf0" providerId="ADAL" clId="{E7D93AFA-05EE-418C-A8B0-8F79993BDD22}" dt="2019-09-26T06:09:55.032" v="1166"/>
          <ac:spMkLst>
            <pc:docMk/>
            <pc:sldMk cId="2724507964" sldId="308"/>
            <ac:spMk id="7" creationId="{29E0FAB3-77E4-445A-9672-12726E07DA98}"/>
          </ac:spMkLst>
        </pc:spChg>
        <pc:spChg chg="add del">
          <ac:chgData name="Andrew Durant" userId="a7d98e38-695a-41dc-b4a2-cb334153ccf0" providerId="ADAL" clId="{E7D93AFA-05EE-418C-A8B0-8F79993BDD22}" dt="2019-09-26T06:09:45.023" v="1165"/>
          <ac:spMkLst>
            <pc:docMk/>
            <pc:sldMk cId="2724507964" sldId="308"/>
            <ac:spMk id="8" creationId="{E90CB0A0-3DB2-4F6A-BD6B-F2DFF5BA2E1D}"/>
          </ac:spMkLst>
        </pc:spChg>
      </pc:sldChg>
      <pc:sldChg chg="addSp delSp modSp add">
        <pc:chgData name="Andrew Durant" userId="a7d98e38-695a-41dc-b4a2-cb334153ccf0" providerId="ADAL" clId="{E7D93AFA-05EE-418C-A8B0-8F79993BDD22}" dt="2019-09-26T06:50:38.497" v="1783" actId="20577"/>
        <pc:sldMkLst>
          <pc:docMk/>
          <pc:sldMk cId="1603189231" sldId="309"/>
        </pc:sldMkLst>
        <pc:spChg chg="add del mod">
          <ac:chgData name="Andrew Durant" userId="a7d98e38-695a-41dc-b4a2-cb334153ccf0" providerId="ADAL" clId="{E7D93AFA-05EE-418C-A8B0-8F79993BDD22}" dt="2019-09-26T00:41:01.905" v="304" actId="6549"/>
          <ac:spMkLst>
            <pc:docMk/>
            <pc:sldMk cId="1603189231" sldId="309"/>
            <ac:spMk id="2" creationId="{AAFC1E7E-F17B-47B4-803E-B05CDDF3276D}"/>
          </ac:spMkLst>
        </pc:spChg>
        <pc:spChg chg="del">
          <ac:chgData name="Andrew Durant" userId="a7d98e38-695a-41dc-b4a2-cb334153ccf0" providerId="ADAL" clId="{E7D93AFA-05EE-418C-A8B0-8F79993BDD22}" dt="2019-09-26T00:38:50.257" v="160" actId="478"/>
          <ac:spMkLst>
            <pc:docMk/>
            <pc:sldMk cId="1603189231" sldId="309"/>
            <ac:spMk id="3" creationId="{118FC45B-F88F-405C-BC21-AF7030A2F108}"/>
          </ac:spMkLst>
        </pc:spChg>
        <pc:spChg chg="del">
          <ac:chgData name="Andrew Durant" userId="a7d98e38-695a-41dc-b4a2-cb334153ccf0" providerId="ADAL" clId="{E7D93AFA-05EE-418C-A8B0-8F79993BDD22}" dt="2019-09-26T00:38:51.908" v="161" actId="478"/>
          <ac:spMkLst>
            <pc:docMk/>
            <pc:sldMk cId="1603189231" sldId="309"/>
            <ac:spMk id="4" creationId="{120BE444-57FA-4444-A40C-39A3C5D8094C}"/>
          </ac:spMkLst>
        </pc:spChg>
        <pc:spChg chg="mod">
          <ac:chgData name="Andrew Durant" userId="a7d98e38-695a-41dc-b4a2-cb334153ccf0" providerId="ADAL" clId="{E7D93AFA-05EE-418C-A8B0-8F79993BDD22}" dt="2019-09-26T06:50:38.497" v="1783" actId="20577"/>
          <ac:spMkLst>
            <pc:docMk/>
            <pc:sldMk cId="1603189231" sldId="309"/>
            <ac:spMk id="7" creationId="{D303AD2D-EE58-44D3-84EB-DD118D27AC39}"/>
          </ac:spMkLst>
        </pc:spChg>
        <pc:spChg chg="add del mod">
          <ac:chgData name="Andrew Durant" userId="a7d98e38-695a-41dc-b4a2-cb334153ccf0" providerId="ADAL" clId="{E7D93AFA-05EE-418C-A8B0-8F79993BDD22}" dt="2019-09-24T01:19:57.824" v="22"/>
          <ac:spMkLst>
            <pc:docMk/>
            <pc:sldMk cId="1603189231" sldId="309"/>
            <ac:spMk id="8" creationId="{3DF139A8-9516-4E81-BFE4-C745A0EE3C4B}"/>
          </ac:spMkLst>
        </pc:spChg>
        <pc:spChg chg="add del">
          <ac:chgData name="Andrew Durant" userId="a7d98e38-695a-41dc-b4a2-cb334153ccf0" providerId="ADAL" clId="{E7D93AFA-05EE-418C-A8B0-8F79993BDD22}" dt="2019-09-24T01:20:00.855" v="24"/>
          <ac:spMkLst>
            <pc:docMk/>
            <pc:sldMk cId="1603189231" sldId="309"/>
            <ac:spMk id="9" creationId="{72979C3C-6056-4A1D-859E-4F919544869F}"/>
          </ac:spMkLst>
        </pc:spChg>
        <pc:spChg chg="add mod">
          <ac:chgData name="Andrew Durant" userId="a7d98e38-695a-41dc-b4a2-cb334153ccf0" providerId="ADAL" clId="{E7D93AFA-05EE-418C-A8B0-8F79993BDD22}" dt="2019-09-26T00:41:15.520" v="307" actId="1076"/>
          <ac:spMkLst>
            <pc:docMk/>
            <pc:sldMk cId="1603189231" sldId="309"/>
            <ac:spMk id="9" creationId="{A7C39ED2-4608-41C7-9052-821F646D781F}"/>
          </ac:spMkLst>
        </pc:spChg>
        <pc:spChg chg="add mod">
          <ac:chgData name="Andrew Durant" userId="a7d98e38-695a-41dc-b4a2-cb334153ccf0" providerId="ADAL" clId="{E7D93AFA-05EE-418C-A8B0-8F79993BDD22}" dt="2019-09-26T00:40:14.802" v="171" actId="1076"/>
          <ac:spMkLst>
            <pc:docMk/>
            <pc:sldMk cId="1603189231" sldId="309"/>
            <ac:spMk id="10" creationId="{6B3CC8DA-3708-4F11-9733-3D440D64DAB8}"/>
          </ac:spMkLst>
        </pc:spChg>
        <pc:picChg chg="add mod">
          <ac:chgData name="Andrew Durant" userId="a7d98e38-695a-41dc-b4a2-cb334153ccf0" providerId="ADAL" clId="{E7D93AFA-05EE-418C-A8B0-8F79993BDD22}" dt="2019-09-26T06:50:25.388" v="1750" actId="14100"/>
          <ac:picMkLst>
            <pc:docMk/>
            <pc:sldMk cId="1603189231" sldId="309"/>
            <ac:picMk id="8" creationId="{98BAD9A7-D74D-421D-9C04-C84B961F6337}"/>
          </ac:picMkLst>
        </pc:picChg>
      </pc:sldChg>
      <pc:sldChg chg="addSp delSp modSp add">
        <pc:chgData name="Andrew Durant" userId="a7d98e38-695a-41dc-b4a2-cb334153ccf0" providerId="ADAL" clId="{E7D93AFA-05EE-418C-A8B0-8F79993BDD22}" dt="2019-09-27T00:27:00.097" v="3324" actId="478"/>
        <pc:sldMkLst>
          <pc:docMk/>
          <pc:sldMk cId="3168592263" sldId="310"/>
        </pc:sldMkLst>
        <pc:spChg chg="mod">
          <ac:chgData name="Andrew Durant" userId="a7d98e38-695a-41dc-b4a2-cb334153ccf0" providerId="ADAL" clId="{E7D93AFA-05EE-418C-A8B0-8F79993BDD22}" dt="2019-09-26T00:35:34.713" v="63" actId="20577"/>
          <ac:spMkLst>
            <pc:docMk/>
            <pc:sldMk cId="3168592263" sldId="310"/>
            <ac:spMk id="2" creationId="{E381D14A-C445-4DF8-B0F1-3B12E9DF55D7}"/>
          </ac:spMkLst>
        </pc:spChg>
        <pc:spChg chg="mod">
          <ac:chgData name="Andrew Durant" userId="a7d98e38-695a-41dc-b4a2-cb334153ccf0" providerId="ADAL" clId="{E7D93AFA-05EE-418C-A8B0-8F79993BDD22}" dt="2019-09-27T00:26:56.989" v="3323" actId="20577"/>
          <ac:spMkLst>
            <pc:docMk/>
            <pc:sldMk cId="3168592263" sldId="310"/>
            <ac:spMk id="3" creationId="{CA3B4FBC-A369-4C70-8A91-B64B2AF53A99}"/>
          </ac:spMkLst>
        </pc:spChg>
        <pc:spChg chg="del">
          <ac:chgData name="Andrew Durant" userId="a7d98e38-695a-41dc-b4a2-cb334153ccf0" providerId="ADAL" clId="{E7D93AFA-05EE-418C-A8B0-8F79993BDD22}" dt="2019-09-26T06:31:25.674" v="1413" actId="478"/>
          <ac:spMkLst>
            <pc:docMk/>
            <pc:sldMk cId="3168592263" sldId="310"/>
            <ac:spMk id="4" creationId="{7D032FC9-8DD7-497D-805B-43A23189F569}"/>
          </ac:spMkLst>
        </pc:spChg>
        <pc:spChg chg="mod">
          <ac:chgData name="Andrew Durant" userId="a7d98e38-695a-41dc-b4a2-cb334153ccf0" providerId="ADAL" clId="{E7D93AFA-05EE-418C-A8B0-8F79993BDD22}" dt="2019-09-26T00:35:59.986" v="140" actId="20577"/>
          <ac:spMkLst>
            <pc:docMk/>
            <pc:sldMk cId="3168592263" sldId="310"/>
            <ac:spMk id="7" creationId="{BB9C9D03-8CB9-4A84-B79B-167115009CB3}"/>
          </ac:spMkLst>
        </pc:spChg>
        <pc:spChg chg="add del mod">
          <ac:chgData name="Andrew Durant" userId="a7d98e38-695a-41dc-b4a2-cb334153ccf0" providerId="ADAL" clId="{E7D93AFA-05EE-418C-A8B0-8F79993BDD22}" dt="2019-09-27T00:27:00.097" v="3324" actId="478"/>
          <ac:spMkLst>
            <pc:docMk/>
            <pc:sldMk cId="3168592263" sldId="310"/>
            <ac:spMk id="8" creationId="{E33D4E90-23A3-4A18-A073-D7536B12A9AB}"/>
          </ac:spMkLst>
        </pc:spChg>
        <pc:spChg chg="add del mod">
          <ac:chgData name="Andrew Durant" userId="a7d98e38-695a-41dc-b4a2-cb334153ccf0" providerId="ADAL" clId="{E7D93AFA-05EE-418C-A8B0-8F79993BDD22}" dt="2019-09-27T00:25:56.157" v="3314" actId="478"/>
          <ac:spMkLst>
            <pc:docMk/>
            <pc:sldMk cId="3168592263" sldId="310"/>
            <ac:spMk id="9" creationId="{245D4D67-D9D8-4CE2-92AE-CD972FA0F3C3}"/>
          </ac:spMkLst>
        </pc:spChg>
      </pc:sldChg>
      <pc:sldChg chg="delSp modSp add">
        <pc:chgData name="Andrew Durant" userId="a7d98e38-695a-41dc-b4a2-cb334153ccf0" providerId="ADAL" clId="{E7D93AFA-05EE-418C-A8B0-8F79993BDD22}" dt="2019-09-27T00:02:00.961" v="2895" actId="20577"/>
        <pc:sldMkLst>
          <pc:docMk/>
          <pc:sldMk cId="560675406" sldId="311"/>
        </pc:sldMkLst>
        <pc:spChg chg="mod">
          <ac:chgData name="Andrew Durant" userId="a7d98e38-695a-41dc-b4a2-cb334153ccf0" providerId="ADAL" clId="{E7D93AFA-05EE-418C-A8B0-8F79993BDD22}" dt="2019-09-27T00:01:01.678" v="2801" actId="20577"/>
          <ac:spMkLst>
            <pc:docMk/>
            <pc:sldMk cId="560675406" sldId="311"/>
            <ac:spMk id="2" creationId="{4A9AD07C-9B12-43ED-8854-E109FBDEF316}"/>
          </ac:spMkLst>
        </pc:spChg>
        <pc:spChg chg="mod">
          <ac:chgData name="Andrew Durant" userId="a7d98e38-695a-41dc-b4a2-cb334153ccf0" providerId="ADAL" clId="{E7D93AFA-05EE-418C-A8B0-8F79993BDD22}" dt="2019-09-27T00:02:00.961" v="2895" actId="20577"/>
          <ac:spMkLst>
            <pc:docMk/>
            <pc:sldMk cId="560675406" sldId="311"/>
            <ac:spMk id="7" creationId="{BBC484C6-000B-4984-8A4F-133EE9951061}"/>
          </ac:spMkLst>
        </pc:spChg>
        <pc:graphicFrameChg chg="mod modGraphic">
          <ac:chgData name="Andrew Durant" userId="a7d98e38-695a-41dc-b4a2-cb334153ccf0" providerId="ADAL" clId="{E7D93AFA-05EE-418C-A8B0-8F79993BDD22}" dt="2019-09-27T00:00:06.535" v="2722" actId="2062"/>
          <ac:graphicFrameMkLst>
            <pc:docMk/>
            <pc:sldMk cId="560675406" sldId="311"/>
            <ac:graphicFrameMk id="8" creationId="{7FB683EE-6E63-43E6-B017-D838329F41EA}"/>
          </ac:graphicFrameMkLst>
        </pc:graphicFrameChg>
        <pc:graphicFrameChg chg="mod modGraphic">
          <ac:chgData name="Andrew Durant" userId="a7d98e38-695a-41dc-b4a2-cb334153ccf0" providerId="ADAL" clId="{E7D93AFA-05EE-418C-A8B0-8F79993BDD22}" dt="2019-09-27T00:00:09.177" v="2723" actId="2062"/>
          <ac:graphicFrameMkLst>
            <pc:docMk/>
            <pc:sldMk cId="560675406" sldId="311"/>
            <ac:graphicFrameMk id="9" creationId="{3F6FA65F-956D-479D-9B5F-14951D0B6CE6}"/>
          </ac:graphicFrameMkLst>
        </pc:graphicFrameChg>
        <pc:graphicFrameChg chg="mod modGraphic">
          <ac:chgData name="Andrew Durant" userId="a7d98e38-695a-41dc-b4a2-cb334153ccf0" providerId="ADAL" clId="{E7D93AFA-05EE-418C-A8B0-8F79993BDD22}" dt="2019-09-27T00:00:12.168" v="2724" actId="2062"/>
          <ac:graphicFrameMkLst>
            <pc:docMk/>
            <pc:sldMk cId="560675406" sldId="311"/>
            <ac:graphicFrameMk id="10" creationId="{6EE23349-9C9B-4E65-81C0-A34FA7DA2A7D}"/>
          </ac:graphicFrameMkLst>
        </pc:graphicFrameChg>
        <pc:graphicFrameChg chg="del modGraphic">
          <ac:chgData name="Andrew Durant" userId="a7d98e38-695a-41dc-b4a2-cb334153ccf0" providerId="ADAL" clId="{E7D93AFA-05EE-418C-A8B0-8F79993BDD22}" dt="2019-09-26T23:56:46.217" v="2658" actId="478"/>
          <ac:graphicFrameMkLst>
            <pc:docMk/>
            <pc:sldMk cId="560675406" sldId="311"/>
            <ac:graphicFrameMk id="11" creationId="{69105951-3DE7-4622-8487-F41357254C28}"/>
          </ac:graphicFrameMkLst>
        </pc:graphicFrameChg>
      </pc:sldChg>
      <pc:sldChg chg="addSp delSp modSp add">
        <pc:chgData name="Andrew Durant" userId="a7d98e38-695a-41dc-b4a2-cb334153ccf0" providerId="ADAL" clId="{E7D93AFA-05EE-418C-A8B0-8F79993BDD22}" dt="2019-09-27T00:34:11.498" v="3539" actId="20577"/>
        <pc:sldMkLst>
          <pc:docMk/>
          <pc:sldMk cId="1206398972" sldId="312"/>
        </pc:sldMkLst>
        <pc:spChg chg="mod">
          <ac:chgData name="Andrew Durant" userId="a7d98e38-695a-41dc-b4a2-cb334153ccf0" providerId="ADAL" clId="{E7D93AFA-05EE-418C-A8B0-8F79993BDD22}" dt="2019-09-27T00:20:40.618" v="3235" actId="20577"/>
          <ac:spMkLst>
            <pc:docMk/>
            <pc:sldMk cId="1206398972" sldId="312"/>
            <ac:spMk id="2" creationId="{C6A24E1C-541C-4846-BD3A-93C8F6B6B337}"/>
          </ac:spMkLst>
        </pc:spChg>
        <pc:spChg chg="del mod">
          <ac:chgData name="Andrew Durant" userId="a7d98e38-695a-41dc-b4a2-cb334153ccf0" providerId="ADAL" clId="{E7D93AFA-05EE-418C-A8B0-8F79993BDD22}" dt="2019-09-27T00:31:23.010" v="3404" actId="478"/>
          <ac:spMkLst>
            <pc:docMk/>
            <pc:sldMk cId="1206398972" sldId="312"/>
            <ac:spMk id="3" creationId="{B9E19F09-0732-4B3A-A6D3-320ECB7F0434}"/>
          </ac:spMkLst>
        </pc:spChg>
        <pc:spChg chg="add del mod">
          <ac:chgData name="Andrew Durant" userId="a7d98e38-695a-41dc-b4a2-cb334153ccf0" providerId="ADAL" clId="{E7D93AFA-05EE-418C-A8B0-8F79993BDD22}" dt="2019-09-27T00:33:28.097" v="3490" actId="478"/>
          <ac:spMkLst>
            <pc:docMk/>
            <pc:sldMk cId="1206398972" sldId="312"/>
            <ac:spMk id="4" creationId="{766D3671-8398-414A-BB1C-F7B0F2DC9FD6}"/>
          </ac:spMkLst>
        </pc:spChg>
        <pc:spChg chg="mod">
          <ac:chgData name="Andrew Durant" userId="a7d98e38-695a-41dc-b4a2-cb334153ccf0" providerId="ADAL" clId="{E7D93AFA-05EE-418C-A8B0-8F79993BDD22}" dt="2019-09-27T00:34:11.498" v="3539" actId="20577"/>
          <ac:spMkLst>
            <pc:docMk/>
            <pc:sldMk cId="1206398972" sldId="312"/>
            <ac:spMk id="7" creationId="{88A2AA20-D653-494A-99AE-746A4ACDFD1F}"/>
          </ac:spMkLst>
        </pc:spChg>
        <pc:spChg chg="add del">
          <ac:chgData name="Andrew Durant" userId="a7d98e38-695a-41dc-b4a2-cb334153ccf0" providerId="ADAL" clId="{E7D93AFA-05EE-418C-A8B0-8F79993BDD22}" dt="2019-09-27T00:32:24.838" v="3456"/>
          <ac:spMkLst>
            <pc:docMk/>
            <pc:sldMk cId="1206398972" sldId="312"/>
            <ac:spMk id="8" creationId="{6B527FF0-A884-41B3-B302-980F9FB4E4D6}"/>
          </ac:spMkLst>
        </pc:spChg>
        <pc:spChg chg="add del">
          <ac:chgData name="Andrew Durant" userId="a7d98e38-695a-41dc-b4a2-cb334153ccf0" providerId="ADAL" clId="{E7D93AFA-05EE-418C-A8B0-8F79993BDD22}" dt="2019-09-27T00:32:31.882" v="3458"/>
          <ac:spMkLst>
            <pc:docMk/>
            <pc:sldMk cId="1206398972" sldId="312"/>
            <ac:spMk id="9" creationId="{F233D266-EEE6-4876-8B24-8EE6B375E0E5}"/>
          </ac:spMkLst>
        </pc:spChg>
        <pc:spChg chg="add del">
          <ac:chgData name="Andrew Durant" userId="a7d98e38-695a-41dc-b4a2-cb334153ccf0" providerId="ADAL" clId="{E7D93AFA-05EE-418C-A8B0-8F79993BDD22}" dt="2019-09-27T00:32:49.708" v="3461"/>
          <ac:spMkLst>
            <pc:docMk/>
            <pc:sldMk cId="1206398972" sldId="312"/>
            <ac:spMk id="10" creationId="{852AB0C1-3A36-42E3-BB5C-2197715FDB97}"/>
          </ac:spMkLst>
        </pc:spChg>
        <pc:spChg chg="add del mod">
          <ac:chgData name="Andrew Durant" userId="a7d98e38-695a-41dc-b4a2-cb334153ccf0" providerId="ADAL" clId="{E7D93AFA-05EE-418C-A8B0-8F79993BDD22}" dt="2019-09-27T00:33:00.420" v="3468"/>
          <ac:spMkLst>
            <pc:docMk/>
            <pc:sldMk cId="1206398972" sldId="312"/>
            <ac:spMk id="11" creationId="{D66B749C-2766-4B84-9E4B-6FA0E6EE5CA5}"/>
          </ac:spMkLst>
        </pc:spChg>
      </pc:sldChg>
      <pc:sldChg chg="addSp delSp modSp add">
        <pc:chgData name="Andrew Durant" userId="a7d98e38-695a-41dc-b4a2-cb334153ccf0" providerId="ADAL" clId="{E7D93AFA-05EE-418C-A8B0-8F79993BDD22}" dt="2019-09-27T00:29:34.289" v="3372" actId="20577"/>
        <pc:sldMkLst>
          <pc:docMk/>
          <pc:sldMk cId="2590847662" sldId="313"/>
        </pc:sldMkLst>
        <pc:spChg chg="mod">
          <ac:chgData name="Andrew Durant" userId="a7d98e38-695a-41dc-b4a2-cb334153ccf0" providerId="ADAL" clId="{E7D93AFA-05EE-418C-A8B0-8F79993BDD22}" dt="2019-09-27T00:21:10.672" v="3266" actId="20577"/>
          <ac:spMkLst>
            <pc:docMk/>
            <pc:sldMk cId="2590847662" sldId="313"/>
            <ac:spMk id="2" creationId="{839CD8E7-3DA8-4C98-931B-DEA7540CC224}"/>
          </ac:spMkLst>
        </pc:spChg>
        <pc:spChg chg="add del">
          <ac:chgData name="Andrew Durant" userId="a7d98e38-695a-41dc-b4a2-cb334153ccf0" providerId="ADAL" clId="{E7D93AFA-05EE-418C-A8B0-8F79993BDD22}" dt="2019-09-27T00:24:56.764" v="3297"/>
          <ac:spMkLst>
            <pc:docMk/>
            <pc:sldMk cId="2590847662" sldId="313"/>
            <ac:spMk id="3" creationId="{50F05788-B34F-4FEF-AF26-AA07D997DD31}"/>
          </ac:spMkLst>
        </pc:spChg>
        <pc:spChg chg="del">
          <ac:chgData name="Andrew Durant" userId="a7d98e38-695a-41dc-b4a2-cb334153ccf0" providerId="ADAL" clId="{E7D93AFA-05EE-418C-A8B0-8F79993BDD22}" dt="2019-09-27T00:25:07.337" v="3300" actId="478"/>
          <ac:spMkLst>
            <pc:docMk/>
            <pc:sldMk cId="2590847662" sldId="313"/>
            <ac:spMk id="4" creationId="{B15F1015-D829-4610-9975-CFD37169467A}"/>
          </ac:spMkLst>
        </pc:spChg>
        <pc:spChg chg="mod">
          <ac:chgData name="Andrew Durant" userId="a7d98e38-695a-41dc-b4a2-cb334153ccf0" providerId="ADAL" clId="{E7D93AFA-05EE-418C-A8B0-8F79993BDD22}" dt="2019-09-27T00:25:00.275" v="3299" actId="1076"/>
          <ac:spMkLst>
            <pc:docMk/>
            <pc:sldMk cId="2590847662" sldId="313"/>
            <ac:spMk id="6" creationId="{E1E4254F-8758-4540-A2AC-B192D624C78C}"/>
          </ac:spMkLst>
        </pc:spChg>
        <pc:spChg chg="mod">
          <ac:chgData name="Andrew Durant" userId="a7d98e38-695a-41dc-b4a2-cb334153ccf0" providerId="ADAL" clId="{E7D93AFA-05EE-418C-A8B0-8F79993BDD22}" dt="2019-09-27T00:29:34.289" v="3372" actId="20577"/>
          <ac:spMkLst>
            <pc:docMk/>
            <pc:sldMk cId="2590847662" sldId="313"/>
            <ac:spMk id="7" creationId="{9FD49607-706C-4813-93F4-0C55724B1866}"/>
          </ac:spMkLst>
        </pc:spChg>
        <pc:spChg chg="add mod">
          <ac:chgData name="Andrew Durant" userId="a7d98e38-695a-41dc-b4a2-cb334153ccf0" providerId="ADAL" clId="{E7D93AFA-05EE-418C-A8B0-8F79993BDD22}" dt="2019-09-27T00:28:01.113" v="3326" actId="1076"/>
          <ac:spMkLst>
            <pc:docMk/>
            <pc:sldMk cId="2590847662" sldId="313"/>
            <ac:spMk id="10" creationId="{15AD2AF6-4245-4BF8-8BFB-542C58678040}"/>
          </ac:spMkLst>
        </pc:spChg>
        <pc:spChg chg="add mod">
          <ac:chgData name="Andrew Durant" userId="a7d98e38-695a-41dc-b4a2-cb334153ccf0" providerId="ADAL" clId="{E7D93AFA-05EE-418C-A8B0-8F79993BDD22}" dt="2019-09-27T00:29:27.657" v="3370" actId="1076"/>
          <ac:spMkLst>
            <pc:docMk/>
            <pc:sldMk cId="2590847662" sldId="313"/>
            <ac:spMk id="11" creationId="{EBD02651-8B18-4B16-A56C-764C1A0946EE}"/>
          </ac:spMkLst>
        </pc:spChg>
        <pc:graphicFrameChg chg="add del mod">
          <ac:chgData name="Andrew Durant" userId="a7d98e38-695a-41dc-b4a2-cb334153ccf0" providerId="ADAL" clId="{E7D93AFA-05EE-418C-A8B0-8F79993BDD22}" dt="2019-09-27T00:24:53.972" v="3296"/>
          <ac:graphicFrameMkLst>
            <pc:docMk/>
            <pc:sldMk cId="2590847662" sldId="313"/>
            <ac:graphicFrameMk id="8" creationId="{D90C1230-41C6-40B7-8063-69A24615F239}"/>
          </ac:graphicFrameMkLst>
        </pc:graphicFrameChg>
        <pc:picChg chg="add mod">
          <ac:chgData name="Andrew Durant" userId="a7d98e38-695a-41dc-b4a2-cb334153ccf0" providerId="ADAL" clId="{E7D93AFA-05EE-418C-A8B0-8F79993BDD22}" dt="2019-09-27T00:25:09.651" v="3301" actId="1076"/>
          <ac:picMkLst>
            <pc:docMk/>
            <pc:sldMk cId="2590847662" sldId="313"/>
            <ac:picMk id="9" creationId="{E0BC80D3-7879-4FE7-A53C-13E7345A3062}"/>
          </ac:picMkLst>
        </pc:picChg>
      </pc:sldChg>
    </pc:docChg>
  </pc:docChgLst>
  <pc:docChgLst>
    <pc:chgData name="Stefan Gassner" userId="62a1b0c1-223b-4307-adbc-5c258081f6a3" providerId="ADAL" clId="{E25A6E2F-5169-4275-8F71-E00E21F07AD7}"/>
    <pc:docChg chg="undo custSel addSld delSld modSld modSection">
      <pc:chgData name="Stefan Gassner" userId="62a1b0c1-223b-4307-adbc-5c258081f6a3" providerId="ADAL" clId="{E25A6E2F-5169-4275-8F71-E00E21F07AD7}" dt="2019-09-30T00:04:38.188" v="1666" actId="403"/>
      <pc:docMkLst>
        <pc:docMk/>
      </pc:docMkLst>
      <pc:sldChg chg="modSp">
        <pc:chgData name="Stefan Gassner" userId="62a1b0c1-223b-4307-adbc-5c258081f6a3" providerId="ADAL" clId="{E25A6E2F-5169-4275-8F71-E00E21F07AD7}" dt="2019-09-27T01:25:26.316" v="1194" actId="403"/>
        <pc:sldMkLst>
          <pc:docMk/>
          <pc:sldMk cId="3123610089" sldId="256"/>
        </pc:sldMkLst>
        <pc:spChg chg="mod">
          <ac:chgData name="Stefan Gassner" userId="62a1b0c1-223b-4307-adbc-5c258081f6a3" providerId="ADAL" clId="{E25A6E2F-5169-4275-8F71-E00E21F07AD7}" dt="2019-09-27T01:25:26.316" v="1194" actId="403"/>
          <ac:spMkLst>
            <pc:docMk/>
            <pc:sldMk cId="3123610089" sldId="256"/>
            <ac:spMk id="47" creationId="{818AAF5D-870E-4DC0-A18D-2A963F8406B8}"/>
          </ac:spMkLst>
        </pc:spChg>
        <pc:spChg chg="mod">
          <ac:chgData name="Stefan Gassner" userId="62a1b0c1-223b-4307-adbc-5c258081f6a3" providerId="ADAL" clId="{E25A6E2F-5169-4275-8F71-E00E21F07AD7}" dt="2019-09-27T01:25:14.194" v="1174" actId="5793"/>
          <ac:spMkLst>
            <pc:docMk/>
            <pc:sldMk cId="3123610089" sldId="256"/>
            <ac:spMk id="48" creationId="{D34CA0F8-163B-4677-A049-754AB50A32C8}"/>
          </ac:spMkLst>
        </pc:spChg>
      </pc:sldChg>
      <pc:sldChg chg="del">
        <pc:chgData name="Stefan Gassner" userId="62a1b0c1-223b-4307-adbc-5c258081f6a3" providerId="ADAL" clId="{E25A6E2F-5169-4275-8F71-E00E21F07AD7}" dt="2019-09-27T01:25:33.660" v="1195" actId="2696"/>
        <pc:sldMkLst>
          <pc:docMk/>
          <pc:sldMk cId="3009535710" sldId="277"/>
        </pc:sldMkLst>
      </pc:sldChg>
      <pc:sldChg chg="modSp">
        <pc:chgData name="Stefan Gassner" userId="62a1b0c1-223b-4307-adbc-5c258081f6a3" providerId="ADAL" clId="{E25A6E2F-5169-4275-8F71-E00E21F07AD7}" dt="2019-09-27T01:07:04.837" v="57" actId="122"/>
        <pc:sldMkLst>
          <pc:docMk/>
          <pc:sldMk cId="1756491690" sldId="281"/>
        </pc:sldMkLst>
        <pc:spChg chg="mod">
          <ac:chgData name="Stefan Gassner" userId="62a1b0c1-223b-4307-adbc-5c258081f6a3" providerId="ADAL" clId="{E25A6E2F-5169-4275-8F71-E00E21F07AD7}" dt="2019-09-27T01:06:42.448" v="53" actId="20577"/>
          <ac:spMkLst>
            <pc:docMk/>
            <pc:sldMk cId="1756491690" sldId="281"/>
            <ac:spMk id="3" creationId="{8CD4BDC0-7643-459A-8F45-64095B12547C}"/>
          </ac:spMkLst>
        </pc:spChg>
        <pc:spChg chg="mod">
          <ac:chgData name="Stefan Gassner" userId="62a1b0c1-223b-4307-adbc-5c258081f6a3" providerId="ADAL" clId="{E25A6E2F-5169-4275-8F71-E00E21F07AD7}" dt="2019-09-27T01:06:28.865" v="51" actId="20577"/>
          <ac:spMkLst>
            <pc:docMk/>
            <pc:sldMk cId="1756491690" sldId="281"/>
            <ac:spMk id="7" creationId="{5BD6DE1F-20AD-4C5C-AC55-21535825924A}"/>
          </ac:spMkLst>
        </pc:spChg>
        <pc:spChg chg="mod">
          <ac:chgData name="Stefan Gassner" userId="62a1b0c1-223b-4307-adbc-5c258081f6a3" providerId="ADAL" clId="{E25A6E2F-5169-4275-8F71-E00E21F07AD7}" dt="2019-09-27T01:07:04.837" v="57" actId="122"/>
          <ac:spMkLst>
            <pc:docMk/>
            <pc:sldMk cId="1756491690" sldId="281"/>
            <ac:spMk id="8" creationId="{D3118AC1-FDBD-4906-866A-B6B7D9EEA372}"/>
          </ac:spMkLst>
        </pc:spChg>
        <pc:spChg chg="mod">
          <ac:chgData name="Stefan Gassner" userId="62a1b0c1-223b-4307-adbc-5c258081f6a3" providerId="ADAL" clId="{E25A6E2F-5169-4275-8F71-E00E21F07AD7}" dt="2019-09-27T01:06:53.978" v="55" actId="113"/>
          <ac:spMkLst>
            <pc:docMk/>
            <pc:sldMk cId="1756491690" sldId="281"/>
            <ac:spMk id="11" creationId="{136D0983-FBE8-4E06-B660-F1A8B665E6E9}"/>
          </ac:spMkLst>
        </pc:spChg>
        <pc:spChg chg="mod">
          <ac:chgData name="Stefan Gassner" userId="62a1b0c1-223b-4307-adbc-5c258081f6a3" providerId="ADAL" clId="{E25A6E2F-5169-4275-8F71-E00E21F07AD7}" dt="2019-09-27T01:07:02.098" v="56" actId="122"/>
          <ac:spMkLst>
            <pc:docMk/>
            <pc:sldMk cId="1756491690" sldId="281"/>
            <ac:spMk id="14" creationId="{33213CF0-43DB-4A41-96A8-229CBC081485}"/>
          </ac:spMkLst>
        </pc:spChg>
      </pc:sldChg>
      <pc:sldChg chg="modSp">
        <pc:chgData name="Stefan Gassner" userId="62a1b0c1-223b-4307-adbc-5c258081f6a3" providerId="ADAL" clId="{E25A6E2F-5169-4275-8F71-E00E21F07AD7}" dt="2019-09-27T01:18:56.527" v="855"/>
        <pc:sldMkLst>
          <pc:docMk/>
          <pc:sldMk cId="2917260949" sldId="302"/>
        </pc:sldMkLst>
        <pc:spChg chg="mod">
          <ac:chgData name="Stefan Gassner" userId="62a1b0c1-223b-4307-adbc-5c258081f6a3" providerId="ADAL" clId="{E25A6E2F-5169-4275-8F71-E00E21F07AD7}" dt="2019-09-27T01:18:56.527" v="855"/>
          <ac:spMkLst>
            <pc:docMk/>
            <pc:sldMk cId="2917260949" sldId="302"/>
            <ac:spMk id="2" creationId="{FB5E6E9D-64D4-49E9-AE52-5358E9EBEEF4}"/>
          </ac:spMkLst>
        </pc:spChg>
      </pc:sldChg>
      <pc:sldChg chg="addSp modSp">
        <pc:chgData name="Stefan Gassner" userId="62a1b0c1-223b-4307-adbc-5c258081f6a3" providerId="ADAL" clId="{E25A6E2F-5169-4275-8F71-E00E21F07AD7}" dt="2019-09-29T23:55:09.265" v="1345" actId="14100"/>
        <pc:sldMkLst>
          <pc:docMk/>
          <pc:sldMk cId="833690251" sldId="303"/>
        </pc:sldMkLst>
        <pc:spChg chg="mod">
          <ac:chgData name="Stefan Gassner" userId="62a1b0c1-223b-4307-adbc-5c258081f6a3" providerId="ADAL" clId="{E25A6E2F-5169-4275-8F71-E00E21F07AD7}" dt="2019-09-27T01:18:43.975" v="852" actId="20577"/>
          <ac:spMkLst>
            <pc:docMk/>
            <pc:sldMk cId="833690251" sldId="303"/>
            <ac:spMk id="2" creationId="{4A9AD07C-9B12-43ED-8854-E109FBDEF316}"/>
          </ac:spMkLst>
        </pc:spChg>
        <pc:spChg chg="add mod">
          <ac:chgData name="Stefan Gassner" userId="62a1b0c1-223b-4307-adbc-5c258081f6a3" providerId="ADAL" clId="{E25A6E2F-5169-4275-8F71-E00E21F07AD7}" dt="2019-09-29T23:55:09.265" v="1345" actId="14100"/>
          <ac:spMkLst>
            <pc:docMk/>
            <pc:sldMk cId="833690251" sldId="303"/>
            <ac:spMk id="3" creationId="{AD550ED3-0713-4F2F-A90E-A895FE84B7AC}"/>
          </ac:spMkLst>
        </pc:spChg>
        <pc:spChg chg="mod">
          <ac:chgData name="Stefan Gassner" userId="62a1b0c1-223b-4307-adbc-5c258081f6a3" providerId="ADAL" clId="{E25A6E2F-5169-4275-8F71-E00E21F07AD7}" dt="2019-09-27T01:03:45.132" v="12" actId="20577"/>
          <ac:spMkLst>
            <pc:docMk/>
            <pc:sldMk cId="833690251" sldId="303"/>
            <ac:spMk id="7" creationId="{BBC484C6-000B-4984-8A4F-133EE9951061}"/>
          </ac:spMkLst>
        </pc:spChg>
        <pc:graphicFrameChg chg="mod modGraphic">
          <ac:chgData name="Stefan Gassner" userId="62a1b0c1-223b-4307-adbc-5c258081f6a3" providerId="ADAL" clId="{E25A6E2F-5169-4275-8F71-E00E21F07AD7}" dt="2019-09-27T01:04:22.431" v="22"/>
          <ac:graphicFrameMkLst>
            <pc:docMk/>
            <pc:sldMk cId="833690251" sldId="303"/>
            <ac:graphicFrameMk id="8" creationId="{7FB683EE-6E63-43E6-B017-D838329F41EA}"/>
          </ac:graphicFrameMkLst>
        </pc:graphicFrameChg>
        <pc:graphicFrameChg chg="mod modGraphic">
          <ac:chgData name="Stefan Gassner" userId="62a1b0c1-223b-4307-adbc-5c258081f6a3" providerId="ADAL" clId="{E25A6E2F-5169-4275-8F71-E00E21F07AD7}" dt="2019-09-27T01:04:42.570" v="29" actId="242"/>
          <ac:graphicFrameMkLst>
            <pc:docMk/>
            <pc:sldMk cId="833690251" sldId="303"/>
            <ac:graphicFrameMk id="9" creationId="{3F6FA65F-956D-479D-9B5F-14951D0B6CE6}"/>
          </ac:graphicFrameMkLst>
        </pc:graphicFrameChg>
        <pc:graphicFrameChg chg="modGraphic">
          <ac:chgData name="Stefan Gassner" userId="62a1b0c1-223b-4307-adbc-5c258081f6a3" providerId="ADAL" clId="{E25A6E2F-5169-4275-8F71-E00E21F07AD7}" dt="2019-09-27T01:04:44.734" v="30" actId="242"/>
          <ac:graphicFrameMkLst>
            <pc:docMk/>
            <pc:sldMk cId="833690251" sldId="303"/>
            <ac:graphicFrameMk id="11" creationId="{69105951-3DE7-4622-8487-F41357254C28}"/>
          </ac:graphicFrameMkLst>
        </pc:graphicFrameChg>
      </pc:sldChg>
      <pc:sldChg chg="modSp">
        <pc:chgData name="Stefan Gassner" userId="62a1b0c1-223b-4307-adbc-5c258081f6a3" providerId="ADAL" clId="{E25A6E2F-5169-4275-8F71-E00E21F07AD7}" dt="2019-09-27T01:19:07.720" v="872" actId="20577"/>
        <pc:sldMkLst>
          <pc:docMk/>
          <pc:sldMk cId="3513426637" sldId="304"/>
        </pc:sldMkLst>
        <pc:spChg chg="mod">
          <ac:chgData name="Stefan Gassner" userId="62a1b0c1-223b-4307-adbc-5c258081f6a3" providerId="ADAL" clId="{E25A6E2F-5169-4275-8F71-E00E21F07AD7}" dt="2019-09-27T01:19:07.720" v="872" actId="20577"/>
          <ac:spMkLst>
            <pc:docMk/>
            <pc:sldMk cId="3513426637" sldId="304"/>
            <ac:spMk id="2" creationId="{2BE6219D-8669-4A8B-96FA-5C30DFF12850}"/>
          </ac:spMkLst>
        </pc:spChg>
      </pc:sldChg>
      <pc:sldChg chg="modSp">
        <pc:chgData name="Stefan Gassner" userId="62a1b0c1-223b-4307-adbc-5c258081f6a3" providerId="ADAL" clId="{E25A6E2F-5169-4275-8F71-E00E21F07AD7}" dt="2019-09-27T01:22:14.471" v="1001" actId="113"/>
        <pc:sldMkLst>
          <pc:docMk/>
          <pc:sldMk cId="703703433" sldId="305"/>
        </pc:sldMkLst>
        <pc:spChg chg="mod">
          <ac:chgData name="Stefan Gassner" userId="62a1b0c1-223b-4307-adbc-5c258081f6a3" providerId="ADAL" clId="{E25A6E2F-5169-4275-8F71-E00E21F07AD7}" dt="2019-09-27T01:19:26.519" v="883" actId="20577"/>
          <ac:spMkLst>
            <pc:docMk/>
            <pc:sldMk cId="703703433" sldId="305"/>
            <ac:spMk id="2" creationId="{E4284CE8-D9A4-49D0-BBF7-FFC7A64BD9BF}"/>
          </ac:spMkLst>
        </pc:spChg>
        <pc:graphicFrameChg chg="modGraphic">
          <ac:chgData name="Stefan Gassner" userId="62a1b0c1-223b-4307-adbc-5c258081f6a3" providerId="ADAL" clId="{E25A6E2F-5169-4275-8F71-E00E21F07AD7}" dt="2019-09-27T01:22:14.471" v="1001" actId="113"/>
          <ac:graphicFrameMkLst>
            <pc:docMk/>
            <pc:sldMk cId="703703433" sldId="305"/>
            <ac:graphicFrameMk id="8" creationId="{18ABA302-B587-4E2C-A955-F24EF4A2FF39}"/>
          </ac:graphicFrameMkLst>
        </pc:graphicFrameChg>
      </pc:sldChg>
      <pc:sldChg chg="modSp">
        <pc:chgData name="Stefan Gassner" userId="62a1b0c1-223b-4307-adbc-5c258081f6a3" providerId="ADAL" clId="{E25A6E2F-5169-4275-8F71-E00E21F07AD7}" dt="2019-09-27T01:19:31.117" v="884"/>
        <pc:sldMkLst>
          <pc:docMk/>
          <pc:sldMk cId="3420795446" sldId="306"/>
        </pc:sldMkLst>
        <pc:spChg chg="mod">
          <ac:chgData name="Stefan Gassner" userId="62a1b0c1-223b-4307-adbc-5c258081f6a3" providerId="ADAL" clId="{E25A6E2F-5169-4275-8F71-E00E21F07AD7}" dt="2019-09-27T01:19:31.117" v="884"/>
          <ac:spMkLst>
            <pc:docMk/>
            <pc:sldMk cId="3420795446" sldId="306"/>
            <ac:spMk id="2" creationId="{045C6F0A-3017-4673-8A8D-B91C9C643AD9}"/>
          </ac:spMkLst>
        </pc:spChg>
        <pc:graphicFrameChg chg="mod modGraphic">
          <ac:chgData name="Stefan Gassner" userId="62a1b0c1-223b-4307-adbc-5c258081f6a3" providerId="ADAL" clId="{E25A6E2F-5169-4275-8F71-E00E21F07AD7}" dt="2019-09-27T01:10:40.254" v="163" actId="203"/>
          <ac:graphicFrameMkLst>
            <pc:docMk/>
            <pc:sldMk cId="3420795446" sldId="306"/>
            <ac:graphicFrameMk id="18" creationId="{D619238E-5647-47AF-864F-C5A791289261}"/>
          </ac:graphicFrameMkLst>
        </pc:graphicFrameChg>
        <pc:graphicFrameChg chg="mod modGraphic">
          <ac:chgData name="Stefan Gassner" userId="62a1b0c1-223b-4307-adbc-5c258081f6a3" providerId="ADAL" clId="{E25A6E2F-5169-4275-8F71-E00E21F07AD7}" dt="2019-09-27T01:12:13.652" v="189"/>
          <ac:graphicFrameMkLst>
            <pc:docMk/>
            <pc:sldMk cId="3420795446" sldId="306"/>
            <ac:graphicFrameMk id="26" creationId="{55DEFAD7-68A9-4449-8403-B28B773FC9D4}"/>
          </ac:graphicFrameMkLst>
        </pc:graphicFrameChg>
        <pc:graphicFrameChg chg="modGraphic">
          <ac:chgData name="Stefan Gassner" userId="62a1b0c1-223b-4307-adbc-5c258081f6a3" providerId="ADAL" clId="{E25A6E2F-5169-4275-8F71-E00E21F07AD7}" dt="2019-09-27T01:09:46.993" v="153" actId="108"/>
          <ac:graphicFrameMkLst>
            <pc:docMk/>
            <pc:sldMk cId="3420795446" sldId="306"/>
            <ac:graphicFrameMk id="30" creationId="{4D6F1ED8-3EB5-4526-B1D4-77FB43A9DF8C}"/>
          </ac:graphicFrameMkLst>
        </pc:graphicFrameChg>
      </pc:sldChg>
      <pc:sldChg chg="modSp">
        <pc:chgData name="Stefan Gassner" userId="62a1b0c1-223b-4307-adbc-5c258081f6a3" providerId="ADAL" clId="{E25A6E2F-5169-4275-8F71-E00E21F07AD7}" dt="2019-09-27T01:15:23.072" v="216" actId="20577"/>
        <pc:sldMkLst>
          <pc:docMk/>
          <pc:sldMk cId="200995557" sldId="307"/>
        </pc:sldMkLst>
        <pc:spChg chg="mod">
          <ac:chgData name="Stefan Gassner" userId="62a1b0c1-223b-4307-adbc-5c258081f6a3" providerId="ADAL" clId="{E25A6E2F-5169-4275-8F71-E00E21F07AD7}" dt="2019-09-27T01:15:23.072" v="216" actId="20577"/>
          <ac:spMkLst>
            <pc:docMk/>
            <pc:sldMk cId="200995557" sldId="307"/>
            <ac:spMk id="2" creationId="{FDA6CC9A-0929-4082-8369-8249DAFA926B}"/>
          </ac:spMkLst>
        </pc:spChg>
        <pc:spChg chg="mod">
          <ac:chgData name="Stefan Gassner" userId="62a1b0c1-223b-4307-adbc-5c258081f6a3" providerId="ADAL" clId="{E25A6E2F-5169-4275-8F71-E00E21F07AD7}" dt="2019-09-27T01:11:35.895" v="188" actId="20577"/>
          <ac:spMkLst>
            <pc:docMk/>
            <pc:sldMk cId="200995557" sldId="307"/>
            <ac:spMk id="7" creationId="{5A6C4A0A-A756-408E-868A-6DAA3CBE2C7F}"/>
          </ac:spMkLst>
        </pc:spChg>
      </pc:sldChg>
      <pc:sldChg chg="modSp">
        <pc:chgData name="Stefan Gassner" userId="62a1b0c1-223b-4307-adbc-5c258081f6a3" providerId="ADAL" clId="{E25A6E2F-5169-4275-8F71-E00E21F07AD7}" dt="2019-09-27T01:15:26.984" v="225" actId="20577"/>
        <pc:sldMkLst>
          <pc:docMk/>
          <pc:sldMk cId="2724507964" sldId="308"/>
        </pc:sldMkLst>
        <pc:spChg chg="mod">
          <ac:chgData name="Stefan Gassner" userId="62a1b0c1-223b-4307-adbc-5c258081f6a3" providerId="ADAL" clId="{E25A6E2F-5169-4275-8F71-E00E21F07AD7}" dt="2019-09-27T01:15:26.984" v="225" actId="20577"/>
          <ac:spMkLst>
            <pc:docMk/>
            <pc:sldMk cId="2724507964" sldId="308"/>
            <ac:spMk id="2" creationId="{2DAE56E3-0608-4FD6-9D5A-77FD7E3319C5}"/>
          </ac:spMkLst>
        </pc:spChg>
        <pc:spChg chg="mod">
          <ac:chgData name="Stefan Gassner" userId="62a1b0c1-223b-4307-adbc-5c258081f6a3" providerId="ADAL" clId="{E25A6E2F-5169-4275-8F71-E00E21F07AD7}" dt="2019-09-27T01:15:14.716" v="206" actId="113"/>
          <ac:spMkLst>
            <pc:docMk/>
            <pc:sldMk cId="2724507964" sldId="308"/>
            <ac:spMk id="3" creationId="{B6A3F9A1-7AAB-4B76-8311-FDDF9A20E39D}"/>
          </ac:spMkLst>
        </pc:spChg>
      </pc:sldChg>
      <pc:sldChg chg="modSp">
        <pc:chgData name="Stefan Gassner" userId="62a1b0c1-223b-4307-adbc-5c258081f6a3" providerId="ADAL" clId="{E25A6E2F-5169-4275-8F71-E00E21F07AD7}" dt="2019-09-27T01:20:08.761" v="897" actId="1076"/>
        <pc:sldMkLst>
          <pc:docMk/>
          <pc:sldMk cId="1603189231" sldId="309"/>
        </pc:sldMkLst>
        <pc:spChg chg="mod">
          <ac:chgData name="Stefan Gassner" userId="62a1b0c1-223b-4307-adbc-5c258081f6a3" providerId="ADAL" clId="{E25A6E2F-5169-4275-8F71-E00E21F07AD7}" dt="2019-09-27T01:19:47.272" v="893" actId="20577"/>
          <ac:spMkLst>
            <pc:docMk/>
            <pc:sldMk cId="1603189231" sldId="309"/>
            <ac:spMk id="2" creationId="{AAFC1E7E-F17B-47B4-803E-B05CDDF3276D}"/>
          </ac:spMkLst>
        </pc:spChg>
        <pc:spChg chg="mod">
          <ac:chgData name="Stefan Gassner" userId="62a1b0c1-223b-4307-adbc-5c258081f6a3" providerId="ADAL" clId="{E25A6E2F-5169-4275-8F71-E00E21F07AD7}" dt="2019-09-27T01:20:08.761" v="897" actId="1076"/>
          <ac:spMkLst>
            <pc:docMk/>
            <pc:sldMk cId="1603189231" sldId="309"/>
            <ac:spMk id="9" creationId="{A7C39ED2-4608-41C7-9052-821F646D781F}"/>
          </ac:spMkLst>
        </pc:spChg>
        <pc:picChg chg="mod">
          <ac:chgData name="Stefan Gassner" userId="62a1b0c1-223b-4307-adbc-5c258081f6a3" providerId="ADAL" clId="{E25A6E2F-5169-4275-8F71-E00E21F07AD7}" dt="2019-09-27T01:20:01.287" v="894" actId="1076"/>
          <ac:picMkLst>
            <pc:docMk/>
            <pc:sldMk cId="1603189231" sldId="309"/>
            <ac:picMk id="8" creationId="{98BAD9A7-D74D-421D-9C04-C84B961F6337}"/>
          </ac:picMkLst>
        </pc:picChg>
      </pc:sldChg>
      <pc:sldChg chg="modSp">
        <pc:chgData name="Stefan Gassner" userId="62a1b0c1-223b-4307-adbc-5c258081f6a3" providerId="ADAL" clId="{E25A6E2F-5169-4275-8F71-E00E21F07AD7}" dt="2019-09-27T01:21:06.175" v="956" actId="20577"/>
        <pc:sldMkLst>
          <pc:docMk/>
          <pc:sldMk cId="3168592263" sldId="310"/>
        </pc:sldMkLst>
        <pc:spChg chg="mod">
          <ac:chgData name="Stefan Gassner" userId="62a1b0c1-223b-4307-adbc-5c258081f6a3" providerId="ADAL" clId="{E25A6E2F-5169-4275-8F71-E00E21F07AD7}" dt="2019-09-27T01:21:06.175" v="956" actId="20577"/>
          <ac:spMkLst>
            <pc:docMk/>
            <pc:sldMk cId="3168592263" sldId="310"/>
            <ac:spMk id="3" creationId="{CA3B4FBC-A369-4C70-8A91-B64B2AF53A99}"/>
          </ac:spMkLst>
        </pc:spChg>
      </pc:sldChg>
      <pc:sldChg chg="modSp">
        <pc:chgData name="Stefan Gassner" userId="62a1b0c1-223b-4307-adbc-5c258081f6a3" providerId="ADAL" clId="{E25A6E2F-5169-4275-8F71-E00E21F07AD7}" dt="2019-09-27T01:18:53.382" v="854" actId="20577"/>
        <pc:sldMkLst>
          <pc:docMk/>
          <pc:sldMk cId="560675406" sldId="311"/>
        </pc:sldMkLst>
        <pc:spChg chg="mod">
          <ac:chgData name="Stefan Gassner" userId="62a1b0c1-223b-4307-adbc-5c258081f6a3" providerId="ADAL" clId="{E25A6E2F-5169-4275-8F71-E00E21F07AD7}" dt="2019-09-27T01:18:53.382" v="854" actId="20577"/>
          <ac:spMkLst>
            <pc:docMk/>
            <pc:sldMk cId="560675406" sldId="311"/>
            <ac:spMk id="2" creationId="{4A9AD07C-9B12-43ED-8854-E109FBDEF316}"/>
          </ac:spMkLst>
        </pc:spChg>
        <pc:spChg chg="mod">
          <ac:chgData name="Stefan Gassner" userId="62a1b0c1-223b-4307-adbc-5c258081f6a3" providerId="ADAL" clId="{E25A6E2F-5169-4275-8F71-E00E21F07AD7}" dt="2019-09-27T01:05:01.805" v="37" actId="20577"/>
          <ac:spMkLst>
            <pc:docMk/>
            <pc:sldMk cId="560675406" sldId="311"/>
            <ac:spMk id="7" creationId="{BBC484C6-000B-4984-8A4F-133EE9951061}"/>
          </ac:spMkLst>
        </pc:spChg>
        <pc:graphicFrameChg chg="modGraphic">
          <ac:chgData name="Stefan Gassner" userId="62a1b0c1-223b-4307-adbc-5c258081f6a3" providerId="ADAL" clId="{E25A6E2F-5169-4275-8F71-E00E21F07AD7}" dt="2019-09-27T01:05:55.326" v="46" actId="113"/>
          <ac:graphicFrameMkLst>
            <pc:docMk/>
            <pc:sldMk cId="560675406" sldId="311"/>
            <ac:graphicFrameMk id="8" creationId="{7FB683EE-6E63-43E6-B017-D838329F41EA}"/>
          </ac:graphicFrameMkLst>
        </pc:graphicFrameChg>
        <pc:graphicFrameChg chg="modGraphic">
          <ac:chgData name="Stefan Gassner" userId="62a1b0c1-223b-4307-adbc-5c258081f6a3" providerId="ADAL" clId="{E25A6E2F-5169-4275-8F71-E00E21F07AD7}" dt="2019-09-27T01:06:00.497" v="48" actId="113"/>
          <ac:graphicFrameMkLst>
            <pc:docMk/>
            <pc:sldMk cId="560675406" sldId="311"/>
            <ac:graphicFrameMk id="9" creationId="{3F6FA65F-956D-479D-9B5F-14951D0B6CE6}"/>
          </ac:graphicFrameMkLst>
        </pc:graphicFrameChg>
        <pc:graphicFrameChg chg="mod modGraphic">
          <ac:chgData name="Stefan Gassner" userId="62a1b0c1-223b-4307-adbc-5c258081f6a3" providerId="ADAL" clId="{E25A6E2F-5169-4275-8F71-E00E21F07AD7}" dt="2019-09-27T01:06:06.066" v="49" actId="113"/>
          <ac:graphicFrameMkLst>
            <pc:docMk/>
            <pc:sldMk cId="560675406" sldId="311"/>
            <ac:graphicFrameMk id="10" creationId="{6EE23349-9C9B-4E65-81C0-A34FA7DA2A7D}"/>
          </ac:graphicFrameMkLst>
        </pc:graphicFrameChg>
      </pc:sldChg>
      <pc:sldChg chg="modSp">
        <pc:chgData name="Stefan Gassner" userId="62a1b0c1-223b-4307-adbc-5c258081f6a3" providerId="ADAL" clId="{E25A6E2F-5169-4275-8F71-E00E21F07AD7}" dt="2019-09-27T01:24:49.607" v="1130" actId="20577"/>
        <pc:sldMkLst>
          <pc:docMk/>
          <pc:sldMk cId="1206398972" sldId="312"/>
        </pc:sldMkLst>
        <pc:spChg chg="mod">
          <ac:chgData name="Stefan Gassner" userId="62a1b0c1-223b-4307-adbc-5c258081f6a3" providerId="ADAL" clId="{E25A6E2F-5169-4275-8F71-E00E21F07AD7}" dt="2019-09-27T01:24:49.607" v="1130" actId="20577"/>
          <ac:spMkLst>
            <pc:docMk/>
            <pc:sldMk cId="1206398972" sldId="312"/>
            <ac:spMk id="7" creationId="{88A2AA20-D653-494A-99AE-746A4ACDFD1F}"/>
          </ac:spMkLst>
        </pc:spChg>
      </pc:sldChg>
      <pc:sldChg chg="addSp delSp modSp">
        <pc:chgData name="Stefan Gassner" userId="62a1b0c1-223b-4307-adbc-5c258081f6a3" providerId="ADAL" clId="{E25A6E2F-5169-4275-8F71-E00E21F07AD7}" dt="2019-09-27T01:24:12.415" v="1121" actId="122"/>
        <pc:sldMkLst>
          <pc:docMk/>
          <pc:sldMk cId="2590847662" sldId="313"/>
        </pc:sldMkLst>
        <pc:spChg chg="add mod ord">
          <ac:chgData name="Stefan Gassner" userId="62a1b0c1-223b-4307-adbc-5c258081f6a3" providerId="ADAL" clId="{E25A6E2F-5169-4275-8F71-E00E21F07AD7}" dt="2019-09-27T01:23:33.089" v="1017" actId="14100"/>
          <ac:spMkLst>
            <pc:docMk/>
            <pc:sldMk cId="2590847662" sldId="313"/>
            <ac:spMk id="3" creationId="{3DEABA00-8AD5-456E-B66D-351811C59F8D}"/>
          </ac:spMkLst>
        </pc:spChg>
        <pc:spChg chg="add del mod">
          <ac:chgData name="Stefan Gassner" userId="62a1b0c1-223b-4307-adbc-5c258081f6a3" providerId="ADAL" clId="{E25A6E2F-5169-4275-8F71-E00E21F07AD7}" dt="2019-09-27T01:23:02.987" v="1006" actId="478"/>
          <ac:spMkLst>
            <pc:docMk/>
            <pc:sldMk cId="2590847662" sldId="313"/>
            <ac:spMk id="6" creationId="{70991967-D405-433F-AC52-9460153136A2}"/>
          </ac:spMkLst>
        </pc:spChg>
        <pc:spChg chg="mod">
          <ac:chgData name="Stefan Gassner" userId="62a1b0c1-223b-4307-adbc-5c258081f6a3" providerId="ADAL" clId="{E25A6E2F-5169-4275-8F71-E00E21F07AD7}" dt="2019-09-27T01:23:09.271" v="1007" actId="113"/>
          <ac:spMkLst>
            <pc:docMk/>
            <pc:sldMk cId="2590847662" sldId="313"/>
            <ac:spMk id="7" creationId="{9FD49607-706C-4813-93F4-0C55724B1866}"/>
          </ac:spMkLst>
        </pc:spChg>
        <pc:spChg chg="mod">
          <ac:chgData name="Stefan Gassner" userId="62a1b0c1-223b-4307-adbc-5c258081f6a3" providerId="ADAL" clId="{E25A6E2F-5169-4275-8F71-E00E21F07AD7}" dt="2019-09-27T01:23:39.060" v="1020" actId="1076"/>
          <ac:spMkLst>
            <pc:docMk/>
            <pc:sldMk cId="2590847662" sldId="313"/>
            <ac:spMk id="10" creationId="{15AD2AF6-4245-4BF8-8BFB-542C58678040}"/>
          </ac:spMkLst>
        </pc:spChg>
        <pc:spChg chg="mod">
          <ac:chgData name="Stefan Gassner" userId="62a1b0c1-223b-4307-adbc-5c258081f6a3" providerId="ADAL" clId="{E25A6E2F-5169-4275-8F71-E00E21F07AD7}" dt="2019-09-27T01:23:22.783" v="1014" actId="1076"/>
          <ac:spMkLst>
            <pc:docMk/>
            <pc:sldMk cId="2590847662" sldId="313"/>
            <ac:spMk id="11" creationId="{EBD02651-8B18-4B16-A56C-764C1A0946EE}"/>
          </ac:spMkLst>
        </pc:spChg>
        <pc:spChg chg="add mod">
          <ac:chgData name="Stefan Gassner" userId="62a1b0c1-223b-4307-adbc-5c258081f6a3" providerId="ADAL" clId="{E25A6E2F-5169-4275-8F71-E00E21F07AD7}" dt="2019-09-27T01:24:12.415" v="1121" actId="122"/>
          <ac:spMkLst>
            <pc:docMk/>
            <pc:sldMk cId="2590847662" sldId="313"/>
            <ac:spMk id="12" creationId="{15D30FDE-6EC2-40E0-9902-1AEB2886C6D4}"/>
          </ac:spMkLst>
        </pc:spChg>
        <pc:picChg chg="add mod">
          <ac:chgData name="Stefan Gassner" userId="62a1b0c1-223b-4307-adbc-5c258081f6a3" providerId="ADAL" clId="{E25A6E2F-5169-4275-8F71-E00E21F07AD7}" dt="2019-09-27T01:23:27.010" v="1015" actId="208"/>
          <ac:picMkLst>
            <pc:docMk/>
            <pc:sldMk cId="2590847662" sldId="313"/>
            <ac:picMk id="8" creationId="{420C8D5F-5085-4B02-9D24-6A39D18996F7}"/>
          </ac:picMkLst>
        </pc:picChg>
        <pc:picChg chg="del mod">
          <ac:chgData name="Stefan Gassner" userId="62a1b0c1-223b-4307-adbc-5c258081f6a3" providerId="ADAL" clId="{E25A6E2F-5169-4275-8F71-E00E21F07AD7}" dt="2019-09-27T01:22:57.724" v="1002" actId="478"/>
          <ac:picMkLst>
            <pc:docMk/>
            <pc:sldMk cId="2590847662" sldId="313"/>
            <ac:picMk id="9" creationId="{E0BC80D3-7879-4FE7-A53C-13E7345A3062}"/>
          </ac:picMkLst>
        </pc:picChg>
      </pc:sldChg>
      <pc:sldChg chg="addSp delSp modSp add">
        <pc:chgData name="Stefan Gassner" userId="62a1b0c1-223b-4307-adbc-5c258081f6a3" providerId="ADAL" clId="{E25A6E2F-5169-4275-8F71-E00E21F07AD7}" dt="2019-09-27T01:18:36.570" v="843" actId="113"/>
        <pc:sldMkLst>
          <pc:docMk/>
          <pc:sldMk cId="1973042168" sldId="314"/>
        </pc:sldMkLst>
        <pc:spChg chg="del">
          <ac:chgData name="Stefan Gassner" userId="62a1b0c1-223b-4307-adbc-5c258081f6a3" providerId="ADAL" clId="{E25A6E2F-5169-4275-8F71-E00E21F07AD7}" dt="2019-09-27T01:15:47.618" v="227"/>
          <ac:spMkLst>
            <pc:docMk/>
            <pc:sldMk cId="1973042168" sldId="314"/>
            <ac:spMk id="2" creationId="{C2217A5D-8F8E-4F95-80AD-BE4EB87C70F7}"/>
          </ac:spMkLst>
        </pc:spChg>
        <pc:spChg chg="del">
          <ac:chgData name="Stefan Gassner" userId="62a1b0c1-223b-4307-adbc-5c258081f6a3" providerId="ADAL" clId="{E25A6E2F-5169-4275-8F71-E00E21F07AD7}" dt="2019-09-27T01:15:47.618" v="227"/>
          <ac:spMkLst>
            <pc:docMk/>
            <pc:sldMk cId="1973042168" sldId="314"/>
            <ac:spMk id="3" creationId="{2A147AED-55AF-490E-812B-3F41EBE346F4}"/>
          </ac:spMkLst>
        </pc:spChg>
        <pc:spChg chg="add mod">
          <ac:chgData name="Stefan Gassner" userId="62a1b0c1-223b-4307-adbc-5c258081f6a3" providerId="ADAL" clId="{E25A6E2F-5169-4275-8F71-E00E21F07AD7}" dt="2019-09-27T01:16:06.583" v="310" actId="20577"/>
          <ac:spMkLst>
            <pc:docMk/>
            <pc:sldMk cId="1973042168" sldId="314"/>
            <ac:spMk id="5" creationId="{3B0F547E-DC05-4163-8778-C3E74558517D}"/>
          </ac:spMkLst>
        </pc:spChg>
        <pc:spChg chg="add mod">
          <ac:chgData name="Stefan Gassner" userId="62a1b0c1-223b-4307-adbc-5c258081f6a3" providerId="ADAL" clId="{E25A6E2F-5169-4275-8F71-E00E21F07AD7}" dt="2019-09-27T01:18:36.570" v="843" actId="113"/>
          <ac:spMkLst>
            <pc:docMk/>
            <pc:sldMk cId="1973042168" sldId="314"/>
            <ac:spMk id="6" creationId="{D15E2103-6AD5-42CE-907C-31146D62CC33}"/>
          </ac:spMkLst>
        </pc:spChg>
        <pc:spChg chg="add mod">
          <ac:chgData name="Stefan Gassner" userId="62a1b0c1-223b-4307-adbc-5c258081f6a3" providerId="ADAL" clId="{E25A6E2F-5169-4275-8F71-E00E21F07AD7}" dt="2019-09-27T01:15:47.618" v="227"/>
          <ac:spMkLst>
            <pc:docMk/>
            <pc:sldMk cId="1973042168" sldId="314"/>
            <ac:spMk id="7" creationId="{EA1992F8-CAA5-4E71-B703-D1AC644BF9E5}"/>
          </ac:spMkLst>
        </pc:spChg>
      </pc:sldChg>
      <pc:sldChg chg="addSp delSp modSp add">
        <pc:chgData name="Stefan Gassner" userId="62a1b0c1-223b-4307-adbc-5c258081f6a3" providerId="ADAL" clId="{E25A6E2F-5169-4275-8F71-E00E21F07AD7}" dt="2019-09-30T00:04:38.188" v="1666" actId="403"/>
        <pc:sldMkLst>
          <pc:docMk/>
          <pc:sldMk cId="3063676895" sldId="315"/>
        </pc:sldMkLst>
        <pc:spChg chg="mod">
          <ac:chgData name="Stefan Gassner" userId="62a1b0c1-223b-4307-adbc-5c258081f6a3" providerId="ADAL" clId="{E25A6E2F-5169-4275-8F71-E00E21F07AD7}" dt="2019-09-29T23:55:43.163" v="1380" actId="20577"/>
          <ac:spMkLst>
            <pc:docMk/>
            <pc:sldMk cId="3063676895" sldId="315"/>
            <ac:spMk id="2" creationId="{FB5E6E9D-64D4-49E9-AE52-5358E9EBEEF4}"/>
          </ac:spMkLst>
        </pc:spChg>
        <pc:spChg chg="add mod">
          <ac:chgData name="Stefan Gassner" userId="62a1b0c1-223b-4307-adbc-5c258081f6a3" providerId="ADAL" clId="{E25A6E2F-5169-4275-8F71-E00E21F07AD7}" dt="2019-09-30T00:02:30.061" v="1609"/>
          <ac:spMkLst>
            <pc:docMk/>
            <pc:sldMk cId="3063676895" sldId="315"/>
            <ac:spMk id="3" creationId="{82C0F6A8-4D6F-40AF-B059-84B7DF579847}"/>
          </ac:spMkLst>
        </pc:spChg>
        <pc:spChg chg="mod">
          <ac:chgData name="Stefan Gassner" userId="62a1b0c1-223b-4307-adbc-5c258081f6a3" providerId="ADAL" clId="{E25A6E2F-5169-4275-8F71-E00E21F07AD7}" dt="2019-09-30T00:04:38.188" v="1666" actId="403"/>
          <ac:spMkLst>
            <pc:docMk/>
            <pc:sldMk cId="3063676895" sldId="315"/>
            <ac:spMk id="4" creationId="{C3C22025-2CB5-407D-A659-8EFC3C6AD9F4}"/>
          </ac:spMkLst>
        </pc:spChg>
        <pc:spChg chg="del mod">
          <ac:chgData name="Stefan Gassner" userId="62a1b0c1-223b-4307-adbc-5c258081f6a3" providerId="ADAL" clId="{E25A6E2F-5169-4275-8F71-E00E21F07AD7}" dt="2019-09-30T00:02:30.061" v="1609"/>
          <ac:spMkLst>
            <pc:docMk/>
            <pc:sldMk cId="3063676895" sldId="315"/>
            <ac:spMk id="7" creationId="{1B8F51E2-F02F-4FD2-AE6E-1B269FDCAD6F}"/>
          </ac:spMkLst>
        </pc:spChg>
      </pc:sldChg>
      <pc:sldChg chg="modSp add">
        <pc:chgData name="Stefan Gassner" userId="62a1b0c1-223b-4307-adbc-5c258081f6a3" providerId="ADAL" clId="{E25A6E2F-5169-4275-8F71-E00E21F07AD7}" dt="2019-09-30T00:01:57.864" v="1590" actId="20577"/>
        <pc:sldMkLst>
          <pc:docMk/>
          <pc:sldMk cId="3788294164" sldId="316"/>
        </pc:sldMkLst>
        <pc:spChg chg="mod">
          <ac:chgData name="Stefan Gassner" userId="62a1b0c1-223b-4307-adbc-5c258081f6a3" providerId="ADAL" clId="{E25A6E2F-5169-4275-8F71-E00E21F07AD7}" dt="2019-09-29T23:59:45.941" v="1578" actId="20577"/>
          <ac:spMkLst>
            <pc:docMk/>
            <pc:sldMk cId="3788294164" sldId="316"/>
            <ac:spMk id="2" creationId="{BB688571-043F-41FD-975B-3B6F7CA4E164}"/>
          </ac:spMkLst>
        </pc:spChg>
        <pc:spChg chg="mod">
          <ac:chgData name="Stefan Gassner" userId="62a1b0c1-223b-4307-adbc-5c258081f6a3" providerId="ADAL" clId="{E25A6E2F-5169-4275-8F71-E00E21F07AD7}" dt="2019-09-30T00:01:57.864" v="1590" actId="20577"/>
          <ac:spMkLst>
            <pc:docMk/>
            <pc:sldMk cId="3788294164" sldId="316"/>
            <ac:spMk id="3" creationId="{DF6AB19D-22E9-48F6-8C67-7AEB8C19416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EB84B77-D8F0-4FD5-8DBC-3582F96E94D0}"/>
              </a:ext>
            </a:extLst>
          </p:cNvPr>
          <p:cNvSpPr>
            <a:spLocks noGrp="1"/>
          </p:cNvSpPr>
          <p:nvPr>
            <p:ph type="hdr" sz="quarter"/>
          </p:nvPr>
        </p:nvSpPr>
        <p:spPr>
          <a:xfrm>
            <a:off x="0" y="0"/>
            <a:ext cx="2773680" cy="435849"/>
          </a:xfrm>
          <a:prstGeom prst="rect">
            <a:avLst/>
          </a:prstGeom>
        </p:spPr>
        <p:txBody>
          <a:bodyPr vert="horz" lIns="86210" tIns="43105" rIns="86210" bIns="43105" rtlCol="0"/>
          <a:lstStyle>
            <a:lvl1pPr algn="l">
              <a:defRPr sz="1100"/>
            </a:lvl1pPr>
          </a:lstStyle>
          <a:p>
            <a:endParaRPr lang="en-AU"/>
          </a:p>
        </p:txBody>
      </p:sp>
      <p:sp>
        <p:nvSpPr>
          <p:cNvPr id="3" name="Date Placeholder 2">
            <a:extLst>
              <a:ext uri="{FF2B5EF4-FFF2-40B4-BE49-F238E27FC236}">
                <a16:creationId xmlns:a16="http://schemas.microsoft.com/office/drawing/2014/main" id="{076DEFB3-EA24-4CCA-B25A-435731B6B6D8}"/>
              </a:ext>
            </a:extLst>
          </p:cNvPr>
          <p:cNvSpPr>
            <a:spLocks noGrp="1"/>
          </p:cNvSpPr>
          <p:nvPr>
            <p:ph type="dt" sz="quarter" idx="1"/>
          </p:nvPr>
        </p:nvSpPr>
        <p:spPr>
          <a:xfrm>
            <a:off x="3625639" y="0"/>
            <a:ext cx="2773680" cy="435849"/>
          </a:xfrm>
          <a:prstGeom prst="rect">
            <a:avLst/>
          </a:prstGeom>
        </p:spPr>
        <p:txBody>
          <a:bodyPr vert="horz" lIns="86210" tIns="43105" rIns="86210" bIns="43105" rtlCol="0"/>
          <a:lstStyle>
            <a:lvl1pPr algn="r">
              <a:defRPr sz="1100"/>
            </a:lvl1pPr>
          </a:lstStyle>
          <a:p>
            <a:fld id="{697D7C7D-0083-4F00-98C6-5B2FBE5FA959}" type="datetimeFigureOut">
              <a:rPr lang="en-AU" smtClean="0"/>
              <a:t>30/09/2019</a:t>
            </a:fld>
            <a:endParaRPr lang="en-AU"/>
          </a:p>
        </p:txBody>
      </p:sp>
      <p:sp>
        <p:nvSpPr>
          <p:cNvPr id="4" name="Footer Placeholder 3">
            <a:extLst>
              <a:ext uri="{FF2B5EF4-FFF2-40B4-BE49-F238E27FC236}">
                <a16:creationId xmlns:a16="http://schemas.microsoft.com/office/drawing/2014/main" id="{321F5300-7E8A-4068-BB10-835FEE5AD6CB}"/>
              </a:ext>
            </a:extLst>
          </p:cNvPr>
          <p:cNvSpPr>
            <a:spLocks noGrp="1"/>
          </p:cNvSpPr>
          <p:nvPr>
            <p:ph type="ftr" sz="quarter" idx="2"/>
          </p:nvPr>
        </p:nvSpPr>
        <p:spPr>
          <a:xfrm>
            <a:off x="0" y="8250953"/>
            <a:ext cx="2773680" cy="435848"/>
          </a:xfrm>
          <a:prstGeom prst="rect">
            <a:avLst/>
          </a:prstGeom>
        </p:spPr>
        <p:txBody>
          <a:bodyPr vert="horz" lIns="86210" tIns="43105" rIns="86210" bIns="43105" rtlCol="0" anchor="b"/>
          <a:lstStyle>
            <a:lvl1pPr algn="l">
              <a:defRPr sz="1100"/>
            </a:lvl1pPr>
          </a:lstStyle>
          <a:p>
            <a:endParaRPr lang="en-AU"/>
          </a:p>
        </p:txBody>
      </p:sp>
      <p:sp>
        <p:nvSpPr>
          <p:cNvPr id="5" name="Slide Number Placeholder 4">
            <a:extLst>
              <a:ext uri="{FF2B5EF4-FFF2-40B4-BE49-F238E27FC236}">
                <a16:creationId xmlns:a16="http://schemas.microsoft.com/office/drawing/2014/main" id="{7EF158B7-91C4-48F0-BE5D-808CF5FC5541}"/>
              </a:ext>
            </a:extLst>
          </p:cNvPr>
          <p:cNvSpPr>
            <a:spLocks noGrp="1"/>
          </p:cNvSpPr>
          <p:nvPr>
            <p:ph type="sldNum" sz="quarter" idx="3"/>
          </p:nvPr>
        </p:nvSpPr>
        <p:spPr>
          <a:xfrm>
            <a:off x="3625639" y="8250953"/>
            <a:ext cx="2773680" cy="435848"/>
          </a:xfrm>
          <a:prstGeom prst="rect">
            <a:avLst/>
          </a:prstGeom>
        </p:spPr>
        <p:txBody>
          <a:bodyPr vert="horz" lIns="86210" tIns="43105" rIns="86210" bIns="43105" rtlCol="0" anchor="b"/>
          <a:lstStyle>
            <a:lvl1pPr algn="r">
              <a:defRPr sz="1100"/>
            </a:lvl1pPr>
          </a:lstStyle>
          <a:p>
            <a:fld id="{21CC319D-1B88-4A5C-99CC-E9054B5437C5}" type="slidenum">
              <a:rPr lang="en-AU" smtClean="0"/>
              <a:t>‹#›</a:t>
            </a:fld>
            <a:endParaRPr lang="en-AU"/>
          </a:p>
        </p:txBody>
      </p:sp>
    </p:spTree>
    <p:extLst>
      <p:ext uri="{BB962C8B-B14F-4D97-AF65-F5344CB8AC3E}">
        <p14:creationId xmlns:p14="http://schemas.microsoft.com/office/powerpoint/2010/main" val="18459843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773680" cy="435849"/>
          </a:xfrm>
          <a:prstGeom prst="rect">
            <a:avLst/>
          </a:prstGeom>
        </p:spPr>
        <p:txBody>
          <a:bodyPr vert="horz" lIns="86210" tIns="43105" rIns="86210" bIns="43105" rtlCol="0"/>
          <a:lstStyle>
            <a:lvl1pPr algn="l">
              <a:defRPr sz="1100"/>
            </a:lvl1pPr>
          </a:lstStyle>
          <a:p>
            <a:endParaRPr lang="en-AU"/>
          </a:p>
        </p:txBody>
      </p:sp>
      <p:sp>
        <p:nvSpPr>
          <p:cNvPr id="3" name="Date Placeholder 2"/>
          <p:cNvSpPr>
            <a:spLocks noGrp="1"/>
          </p:cNvSpPr>
          <p:nvPr>
            <p:ph type="dt" idx="1"/>
          </p:nvPr>
        </p:nvSpPr>
        <p:spPr>
          <a:xfrm>
            <a:off x="3625639" y="0"/>
            <a:ext cx="2773680" cy="435849"/>
          </a:xfrm>
          <a:prstGeom prst="rect">
            <a:avLst/>
          </a:prstGeom>
        </p:spPr>
        <p:txBody>
          <a:bodyPr vert="horz" lIns="86210" tIns="43105" rIns="86210" bIns="43105" rtlCol="0"/>
          <a:lstStyle>
            <a:lvl1pPr algn="r">
              <a:defRPr sz="1100"/>
            </a:lvl1pPr>
          </a:lstStyle>
          <a:p>
            <a:fld id="{51DAC434-EAA7-4DA0-B73F-C496CBCFCC67}" type="datetimeFigureOut">
              <a:rPr lang="en-AU" smtClean="0"/>
              <a:t>30/09/2019</a:t>
            </a:fld>
            <a:endParaRPr lang="en-AU"/>
          </a:p>
        </p:txBody>
      </p:sp>
      <p:sp>
        <p:nvSpPr>
          <p:cNvPr id="4" name="Slide Image Placeholder 3"/>
          <p:cNvSpPr>
            <a:spLocks noGrp="1" noRot="1" noChangeAspect="1"/>
          </p:cNvSpPr>
          <p:nvPr>
            <p:ph type="sldImg" idx="2"/>
          </p:nvPr>
        </p:nvSpPr>
        <p:spPr>
          <a:xfrm>
            <a:off x="595313" y="1085850"/>
            <a:ext cx="5210175" cy="2932113"/>
          </a:xfrm>
          <a:prstGeom prst="rect">
            <a:avLst/>
          </a:prstGeom>
          <a:noFill/>
          <a:ln w="12700">
            <a:solidFill>
              <a:prstClr val="black"/>
            </a:solidFill>
          </a:ln>
        </p:spPr>
        <p:txBody>
          <a:bodyPr vert="horz" lIns="86210" tIns="43105" rIns="86210" bIns="43105" rtlCol="0" anchor="ctr"/>
          <a:lstStyle/>
          <a:p>
            <a:endParaRPr lang="en-AU"/>
          </a:p>
        </p:txBody>
      </p:sp>
      <p:sp>
        <p:nvSpPr>
          <p:cNvPr id="5" name="Notes Placeholder 4"/>
          <p:cNvSpPr>
            <a:spLocks noGrp="1"/>
          </p:cNvSpPr>
          <p:nvPr>
            <p:ph type="body" sz="quarter" idx="3"/>
          </p:nvPr>
        </p:nvSpPr>
        <p:spPr>
          <a:xfrm>
            <a:off x="640080" y="4180522"/>
            <a:ext cx="5120640" cy="3420428"/>
          </a:xfrm>
          <a:prstGeom prst="rect">
            <a:avLst/>
          </a:prstGeom>
        </p:spPr>
        <p:txBody>
          <a:bodyPr vert="horz" lIns="86210" tIns="43105" rIns="86210" bIns="4310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250953"/>
            <a:ext cx="2773680" cy="435848"/>
          </a:xfrm>
          <a:prstGeom prst="rect">
            <a:avLst/>
          </a:prstGeom>
        </p:spPr>
        <p:txBody>
          <a:bodyPr vert="horz" lIns="86210" tIns="43105" rIns="86210" bIns="43105" rtlCol="0" anchor="b"/>
          <a:lstStyle>
            <a:lvl1pPr algn="l">
              <a:defRPr sz="1100"/>
            </a:lvl1pPr>
          </a:lstStyle>
          <a:p>
            <a:endParaRPr lang="en-AU"/>
          </a:p>
        </p:txBody>
      </p:sp>
      <p:sp>
        <p:nvSpPr>
          <p:cNvPr id="7" name="Slide Number Placeholder 6"/>
          <p:cNvSpPr>
            <a:spLocks noGrp="1"/>
          </p:cNvSpPr>
          <p:nvPr>
            <p:ph type="sldNum" sz="quarter" idx="5"/>
          </p:nvPr>
        </p:nvSpPr>
        <p:spPr>
          <a:xfrm>
            <a:off x="3625639" y="8250953"/>
            <a:ext cx="2773680" cy="435848"/>
          </a:xfrm>
          <a:prstGeom prst="rect">
            <a:avLst/>
          </a:prstGeom>
        </p:spPr>
        <p:txBody>
          <a:bodyPr vert="horz" lIns="86210" tIns="43105" rIns="86210" bIns="43105" rtlCol="0" anchor="b"/>
          <a:lstStyle>
            <a:lvl1pPr algn="r">
              <a:defRPr sz="1100"/>
            </a:lvl1pPr>
          </a:lstStyle>
          <a:p>
            <a:fld id="{3E0CEDFD-77B7-46ED-BF73-C5AD114D39B6}" type="slidenum">
              <a:rPr lang="en-AU" smtClean="0"/>
              <a:t>‹#›</a:t>
            </a:fld>
            <a:endParaRPr lang="en-AU"/>
          </a:p>
        </p:txBody>
      </p:sp>
    </p:spTree>
    <p:extLst>
      <p:ext uri="{BB962C8B-B14F-4D97-AF65-F5344CB8AC3E}">
        <p14:creationId xmlns:p14="http://schemas.microsoft.com/office/powerpoint/2010/main" val="2333640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3E0CEDFD-77B7-46ED-BF73-C5AD114D39B6}" type="slidenum">
              <a:rPr lang="en-AU" smtClean="0"/>
              <a:t>1</a:t>
            </a:fld>
            <a:endParaRPr lang="en-AU"/>
          </a:p>
        </p:txBody>
      </p:sp>
    </p:spTree>
    <p:extLst>
      <p:ext uri="{BB962C8B-B14F-4D97-AF65-F5344CB8AC3E}">
        <p14:creationId xmlns:p14="http://schemas.microsoft.com/office/powerpoint/2010/main" val="1075650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3E0CEDFD-77B7-46ED-BF73-C5AD114D39B6}" type="slidenum">
              <a:rPr lang="en-AU" smtClean="0"/>
              <a:t>8</a:t>
            </a:fld>
            <a:endParaRPr lang="en-AU"/>
          </a:p>
        </p:txBody>
      </p:sp>
    </p:spTree>
    <p:extLst>
      <p:ext uri="{BB962C8B-B14F-4D97-AF65-F5344CB8AC3E}">
        <p14:creationId xmlns:p14="http://schemas.microsoft.com/office/powerpoint/2010/main" val="18214294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hyperlink" Target="https://twitter.com/GrosvenorPG" TargetMode="External"/><Relationship Id="rId5" Type="http://schemas.openxmlformats.org/officeDocument/2006/relationships/hyperlink" Target="https://www.linkedin.com/company/grosvenor-performance-group/" TargetMode="External"/><Relationship Id="rId10" Type="http://schemas.openxmlformats.org/officeDocument/2006/relationships/image" Target="../media/image8.emf"/><Relationship Id="rId4" Type="http://schemas.openxmlformats.org/officeDocument/2006/relationships/hyperlink" Target="http://www.grosvenor.com.au/subscribe/" TargetMode="External"/><Relationship Id="rId9" Type="http://schemas.openxmlformats.org/officeDocument/2006/relationships/image" Target="../media/image7.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F5AE19FF-F1D6-4464-BFD8-662A94F95DB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807"/>
            <a:ext cx="12192000" cy="6857193"/>
          </a:xfrm>
          <a:prstGeom prst="rect">
            <a:avLst/>
          </a:prstGeom>
        </p:spPr>
      </p:pic>
      <p:sp>
        <p:nvSpPr>
          <p:cNvPr id="2" name="Title 1">
            <a:extLst>
              <a:ext uri="{FF2B5EF4-FFF2-40B4-BE49-F238E27FC236}">
                <a16:creationId xmlns:a16="http://schemas.microsoft.com/office/drawing/2014/main" id="{74ABE012-8581-4ED3-8D10-F47F5A68084A}"/>
              </a:ext>
            </a:extLst>
          </p:cNvPr>
          <p:cNvSpPr>
            <a:spLocks noGrp="1"/>
          </p:cNvSpPr>
          <p:nvPr>
            <p:ph type="ctrTitle"/>
          </p:nvPr>
        </p:nvSpPr>
        <p:spPr>
          <a:xfrm>
            <a:off x="6212792" y="3922521"/>
            <a:ext cx="5264831" cy="1680496"/>
          </a:xfrm>
        </p:spPr>
        <p:txBody>
          <a:bodyPr lIns="0" tIns="0" rIns="0" bIns="0" anchor="b"/>
          <a:lstStyle>
            <a:lvl1pPr algn="r">
              <a:defRPr sz="2800" b="1">
                <a:solidFill>
                  <a:schemeClr val="bg1"/>
                </a:solidFill>
              </a:defRPr>
            </a:lvl1pPr>
          </a:lstStyle>
          <a:p>
            <a:r>
              <a:rPr lang="en-US"/>
              <a:t>Click to edit Master title style</a:t>
            </a:r>
            <a:endParaRPr lang="en-AU" dirty="0"/>
          </a:p>
        </p:txBody>
      </p:sp>
      <p:sp>
        <p:nvSpPr>
          <p:cNvPr id="3" name="Subtitle 2">
            <a:extLst>
              <a:ext uri="{FF2B5EF4-FFF2-40B4-BE49-F238E27FC236}">
                <a16:creationId xmlns:a16="http://schemas.microsoft.com/office/drawing/2014/main" id="{745DF29D-14FC-43E4-B5C5-F144969383DB}"/>
              </a:ext>
            </a:extLst>
          </p:cNvPr>
          <p:cNvSpPr>
            <a:spLocks noGrp="1"/>
          </p:cNvSpPr>
          <p:nvPr>
            <p:ph type="subTitle" idx="1" hasCustomPrompt="1"/>
          </p:nvPr>
        </p:nvSpPr>
        <p:spPr>
          <a:xfrm>
            <a:off x="7990318" y="5834857"/>
            <a:ext cx="3487306" cy="386482"/>
          </a:xfrm>
        </p:spPr>
        <p:txBody>
          <a:bodyPr/>
          <a:lstStyle>
            <a:lvl1pPr marL="0" indent="0" algn="r">
              <a:buNone/>
              <a:defRPr sz="140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Classification/subtitle</a:t>
            </a:r>
            <a:endParaRPr lang="en-AU" dirty="0"/>
          </a:p>
        </p:txBody>
      </p:sp>
      <p:sp>
        <p:nvSpPr>
          <p:cNvPr id="9" name="Date Placeholder 8">
            <a:extLst>
              <a:ext uri="{FF2B5EF4-FFF2-40B4-BE49-F238E27FC236}">
                <a16:creationId xmlns:a16="http://schemas.microsoft.com/office/drawing/2014/main" id="{38602049-501C-4D60-A3B1-175DB81C7D3D}"/>
              </a:ext>
            </a:extLst>
          </p:cNvPr>
          <p:cNvSpPr>
            <a:spLocks noGrp="1"/>
          </p:cNvSpPr>
          <p:nvPr>
            <p:ph type="dt" sz="half" idx="10"/>
          </p:nvPr>
        </p:nvSpPr>
        <p:spPr>
          <a:xfrm>
            <a:off x="9296399" y="2787649"/>
            <a:ext cx="2181225" cy="365125"/>
          </a:xfrm>
        </p:spPr>
        <p:txBody>
          <a:bodyPr lIns="0" tIns="0" rIns="0" bIns="0"/>
          <a:lstStyle>
            <a:lvl1pPr>
              <a:defRPr sz="1400"/>
            </a:lvl1pPr>
          </a:lstStyle>
          <a:p>
            <a:r>
              <a:rPr lang="en-US"/>
              <a:t>30 September 2019</a:t>
            </a:r>
            <a:endParaRPr lang="en-AU" dirty="0"/>
          </a:p>
        </p:txBody>
      </p:sp>
      <p:sp>
        <p:nvSpPr>
          <p:cNvPr id="12" name="Content Placeholder 4">
            <a:extLst>
              <a:ext uri="{FF2B5EF4-FFF2-40B4-BE49-F238E27FC236}">
                <a16:creationId xmlns:a16="http://schemas.microsoft.com/office/drawing/2014/main" id="{9F973B10-FD72-4EDA-BDB3-EFAADBDD1CE5}"/>
              </a:ext>
            </a:extLst>
          </p:cNvPr>
          <p:cNvSpPr>
            <a:spLocks noGrp="1"/>
          </p:cNvSpPr>
          <p:nvPr>
            <p:ph sz="quarter" idx="15" hasCustomPrompt="1"/>
          </p:nvPr>
        </p:nvSpPr>
        <p:spPr>
          <a:xfrm>
            <a:off x="9817100" y="1824523"/>
            <a:ext cx="1660525" cy="826601"/>
          </a:xfrm>
        </p:spPr>
        <p:txBody>
          <a:bodyPr/>
          <a:lstStyle>
            <a:lvl1pPr>
              <a:defRPr sz="1200"/>
            </a:lvl1pPr>
          </a:lstStyle>
          <a:p>
            <a:pPr lvl="0"/>
            <a:r>
              <a:rPr lang="en-US" dirty="0"/>
              <a:t>Click placeholder then Insert Picture. Align to right with date box</a:t>
            </a:r>
            <a:endParaRPr lang="en-AU" dirty="0"/>
          </a:p>
        </p:txBody>
      </p:sp>
      <p:pic>
        <p:nvPicPr>
          <p:cNvPr id="19" name="Picture 18" descr="A picture containing clipart&#10;&#10;Description generated with very high confidence">
            <a:extLst>
              <a:ext uri="{FF2B5EF4-FFF2-40B4-BE49-F238E27FC236}">
                <a16:creationId xmlns:a16="http://schemas.microsoft.com/office/drawing/2014/main" id="{C28F33FD-ABA7-435C-A70B-62750900217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08554" y="442777"/>
            <a:ext cx="2356913" cy="612000"/>
          </a:xfrm>
          <a:prstGeom prst="rect">
            <a:avLst/>
          </a:prstGeom>
        </p:spPr>
      </p:pic>
    </p:spTree>
    <p:extLst>
      <p:ext uri="{BB962C8B-B14F-4D97-AF65-F5344CB8AC3E}">
        <p14:creationId xmlns:p14="http://schemas.microsoft.com/office/powerpoint/2010/main" val="143840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roposed Methodology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3C512-3697-4D36-91C4-D5E186A46421}"/>
              </a:ext>
            </a:extLst>
          </p:cNvPr>
          <p:cNvSpPr>
            <a:spLocks noGrp="1"/>
          </p:cNvSpPr>
          <p:nvPr>
            <p:ph type="title" hasCustomPrompt="1"/>
          </p:nvPr>
        </p:nvSpPr>
        <p:spPr/>
        <p:txBody>
          <a:bodyPr/>
          <a:lstStyle>
            <a:lvl1pPr>
              <a:defRPr/>
            </a:lvl1pPr>
          </a:lstStyle>
          <a:p>
            <a:r>
              <a:rPr lang="en-US" dirty="0"/>
              <a:t>Proposed methodology layout</a:t>
            </a:r>
            <a:endParaRPr lang="en-AU" dirty="0"/>
          </a:p>
        </p:txBody>
      </p:sp>
      <p:sp>
        <p:nvSpPr>
          <p:cNvPr id="3" name="Date Placeholder 2">
            <a:extLst>
              <a:ext uri="{FF2B5EF4-FFF2-40B4-BE49-F238E27FC236}">
                <a16:creationId xmlns:a16="http://schemas.microsoft.com/office/drawing/2014/main" id="{B1FF1163-5C23-42B0-8D01-5D7ED332223D}"/>
              </a:ext>
            </a:extLst>
          </p:cNvPr>
          <p:cNvSpPr>
            <a:spLocks noGrp="1"/>
          </p:cNvSpPr>
          <p:nvPr>
            <p:ph type="dt" sz="half" idx="10"/>
          </p:nvPr>
        </p:nvSpPr>
        <p:spPr/>
        <p:txBody>
          <a:bodyPr/>
          <a:lstStyle/>
          <a:p>
            <a:r>
              <a:rPr lang="en-US"/>
              <a:t>30 September 2019</a:t>
            </a:r>
            <a:endParaRPr lang="en-AU"/>
          </a:p>
        </p:txBody>
      </p:sp>
      <p:sp>
        <p:nvSpPr>
          <p:cNvPr id="4" name="Footer Placeholder 3">
            <a:extLst>
              <a:ext uri="{FF2B5EF4-FFF2-40B4-BE49-F238E27FC236}">
                <a16:creationId xmlns:a16="http://schemas.microsoft.com/office/drawing/2014/main" id="{EC7A0180-45E1-4D36-A695-FA48893653BF}"/>
              </a:ext>
            </a:extLst>
          </p:cNvPr>
          <p:cNvSpPr>
            <a:spLocks noGrp="1"/>
          </p:cNvSpPr>
          <p:nvPr>
            <p:ph type="ftr" sz="quarter" idx="11"/>
          </p:nvPr>
        </p:nvSpPr>
        <p:spPr/>
        <p:txBody>
          <a:bodyPr/>
          <a:lstStyle/>
          <a:p>
            <a:endParaRPr lang="en-AU"/>
          </a:p>
        </p:txBody>
      </p:sp>
      <p:sp>
        <p:nvSpPr>
          <p:cNvPr id="7" name="Text Placeholder 6">
            <a:extLst>
              <a:ext uri="{FF2B5EF4-FFF2-40B4-BE49-F238E27FC236}">
                <a16:creationId xmlns:a16="http://schemas.microsoft.com/office/drawing/2014/main" id="{831E2612-330D-4F32-8D79-1B932307AFC2}"/>
              </a:ext>
            </a:extLst>
          </p:cNvPr>
          <p:cNvSpPr>
            <a:spLocks noGrp="1"/>
          </p:cNvSpPr>
          <p:nvPr>
            <p:ph type="body" sz="quarter" idx="12" hasCustomPrompt="1"/>
          </p:nvPr>
        </p:nvSpPr>
        <p:spPr>
          <a:xfrm>
            <a:off x="1849179" y="2166591"/>
            <a:ext cx="1072139" cy="1011584"/>
          </a:xfrm>
          <a:prstGeom prst="homePlate">
            <a:avLst>
              <a:gd name="adj" fmla="val 33205"/>
            </a:avLst>
          </a:prstGeom>
          <a:solidFill>
            <a:schemeClr val="bg2">
              <a:lumMod val="20000"/>
              <a:lumOff val="80000"/>
            </a:schemeClr>
          </a:solidFill>
          <a:ln w="19050">
            <a:solidFill>
              <a:schemeClr val="bg2"/>
            </a:solidFill>
          </a:ln>
        </p:spPr>
        <p:txBody>
          <a:bodyPr lIns="72000" anchor="ctr"/>
          <a:lstStyle>
            <a:lvl1pPr>
              <a:spcBef>
                <a:spcPts val="0"/>
              </a:spcBef>
              <a:spcAft>
                <a:spcPts val="0"/>
              </a:spcAft>
              <a:defRPr sz="1100">
                <a:solidFill>
                  <a:schemeClr val="tx1"/>
                </a:solidFill>
              </a:defRPr>
            </a:lvl1pPr>
            <a:lvl2pPr>
              <a:defRPr sz="1100">
                <a:solidFill>
                  <a:schemeClr val="bg2"/>
                </a:solidFill>
              </a:defRPr>
            </a:lvl2pPr>
            <a:lvl3pPr>
              <a:defRPr sz="1100">
                <a:solidFill>
                  <a:schemeClr val="bg2"/>
                </a:solidFill>
              </a:defRPr>
            </a:lvl3pPr>
            <a:lvl4pPr>
              <a:defRPr sz="1100">
                <a:solidFill>
                  <a:schemeClr val="bg2"/>
                </a:solidFill>
              </a:defRPr>
            </a:lvl4pPr>
            <a:lvl5pPr>
              <a:defRPr sz="1100">
                <a:solidFill>
                  <a:schemeClr val="bg2"/>
                </a:solidFill>
              </a:defRPr>
            </a:lvl5pPr>
          </a:lstStyle>
          <a:p>
            <a:pPr lvl="0"/>
            <a:r>
              <a:rPr lang="en-US" dirty="0"/>
              <a:t>XXX</a:t>
            </a:r>
            <a:endParaRPr lang="en-AU" dirty="0"/>
          </a:p>
        </p:txBody>
      </p:sp>
      <p:sp>
        <p:nvSpPr>
          <p:cNvPr id="8" name="Text Placeholder 6">
            <a:extLst>
              <a:ext uri="{FF2B5EF4-FFF2-40B4-BE49-F238E27FC236}">
                <a16:creationId xmlns:a16="http://schemas.microsoft.com/office/drawing/2014/main" id="{9374C90C-C0ED-46EB-93EB-BD9A28C6C230}"/>
              </a:ext>
            </a:extLst>
          </p:cNvPr>
          <p:cNvSpPr>
            <a:spLocks noGrp="1"/>
          </p:cNvSpPr>
          <p:nvPr>
            <p:ph type="body" sz="quarter" idx="13" hasCustomPrompt="1"/>
          </p:nvPr>
        </p:nvSpPr>
        <p:spPr>
          <a:xfrm>
            <a:off x="1849178" y="3268316"/>
            <a:ext cx="1072139" cy="1555144"/>
          </a:xfrm>
          <a:prstGeom prst="rect">
            <a:avLst/>
          </a:prstGeom>
          <a:noFill/>
          <a:ln w="19050">
            <a:noFill/>
          </a:ln>
        </p:spPr>
        <p:txBody>
          <a:bodyPr lIns="0" anchor="t"/>
          <a:lstStyle>
            <a:lvl1pPr marL="180000" indent="-180000">
              <a:spcBef>
                <a:spcPts val="0"/>
              </a:spcBef>
              <a:spcAft>
                <a:spcPts val="0"/>
              </a:spcAft>
              <a:buClr>
                <a:schemeClr val="bg2"/>
              </a:buClr>
              <a:buFont typeface="Trebuchet MS" panose="020B0603020202020204" pitchFamily="34" charset="0"/>
              <a:buChar char="&gt;"/>
              <a:defRPr sz="1000" b="0">
                <a:solidFill>
                  <a:schemeClr val="tx1"/>
                </a:solidFill>
              </a:defRPr>
            </a:lvl1pPr>
            <a:lvl2pPr marL="360000" indent="-180000">
              <a:spcBef>
                <a:spcPts val="0"/>
              </a:spcBef>
              <a:spcAft>
                <a:spcPts val="0"/>
              </a:spcAft>
              <a:buFont typeface="Arial" panose="020B0604020202020204" pitchFamily="34" charset="0"/>
              <a:buChar char="—"/>
              <a:defRPr sz="1000">
                <a:solidFill>
                  <a:schemeClr val="tx1"/>
                </a:solidFill>
              </a:defRPr>
            </a:lvl2pPr>
            <a:lvl3pPr marL="540000" indent="-180000">
              <a:spcBef>
                <a:spcPts val="0"/>
              </a:spcBef>
              <a:spcAft>
                <a:spcPts val="0"/>
              </a:spcAft>
              <a:buClrTx/>
              <a:buFont typeface="Arial" panose="020B0604020202020204" pitchFamily="34" charset="0"/>
              <a:buChar char="–"/>
              <a:defRPr sz="1000" b="0">
                <a:solidFill>
                  <a:schemeClr val="tx1"/>
                </a:solidFill>
              </a:defRPr>
            </a:lvl3pPr>
            <a:lvl4pPr>
              <a:defRPr sz="1100">
                <a:solidFill>
                  <a:schemeClr val="bg2"/>
                </a:solidFill>
              </a:defRPr>
            </a:lvl4pPr>
            <a:lvl5pPr>
              <a:defRPr sz="1100">
                <a:solidFill>
                  <a:schemeClr val="bg2"/>
                </a:solidFill>
              </a:defRPr>
            </a:lvl5pPr>
          </a:lstStyle>
          <a:p>
            <a:pPr lvl="0"/>
            <a:r>
              <a:rPr lang="en-US" dirty="0"/>
              <a:t>Text</a:t>
            </a:r>
          </a:p>
          <a:p>
            <a:pPr lvl="1"/>
            <a:r>
              <a:rPr lang="en-US" dirty="0"/>
              <a:t>Text</a:t>
            </a:r>
          </a:p>
          <a:p>
            <a:pPr lvl="2"/>
            <a:r>
              <a:rPr lang="en-US" dirty="0"/>
              <a:t>Text</a:t>
            </a:r>
            <a:endParaRPr lang="en-AU" dirty="0"/>
          </a:p>
        </p:txBody>
      </p:sp>
      <p:sp>
        <p:nvSpPr>
          <p:cNvPr id="9" name="Text Placeholder 6">
            <a:extLst>
              <a:ext uri="{FF2B5EF4-FFF2-40B4-BE49-F238E27FC236}">
                <a16:creationId xmlns:a16="http://schemas.microsoft.com/office/drawing/2014/main" id="{B11BEC9D-1A50-47A2-9965-7B21B87D2882}"/>
              </a:ext>
            </a:extLst>
          </p:cNvPr>
          <p:cNvSpPr>
            <a:spLocks noGrp="1"/>
          </p:cNvSpPr>
          <p:nvPr>
            <p:ph type="body" sz="quarter" idx="14" hasCustomPrompt="1"/>
          </p:nvPr>
        </p:nvSpPr>
        <p:spPr>
          <a:xfrm>
            <a:off x="1849178" y="1809749"/>
            <a:ext cx="1072139" cy="272083"/>
          </a:xfrm>
          <a:prstGeom prst="rect">
            <a:avLst/>
          </a:prstGeom>
          <a:noFill/>
          <a:ln w="19050">
            <a:noFill/>
          </a:ln>
        </p:spPr>
        <p:txBody>
          <a:bodyPr lIns="0" anchor="b"/>
          <a:lstStyle>
            <a:lvl1pPr marL="0" indent="0">
              <a:spcBef>
                <a:spcPts val="0"/>
              </a:spcBef>
              <a:spcAft>
                <a:spcPts val="0"/>
              </a:spcAft>
              <a:buClr>
                <a:schemeClr val="bg2"/>
              </a:buClr>
              <a:buFont typeface="Trebuchet MS" panose="020B0603020202020204" pitchFamily="34" charset="0"/>
              <a:buNone/>
              <a:defRPr sz="1000" b="0">
                <a:solidFill>
                  <a:schemeClr val="bg2"/>
                </a:solidFill>
              </a:defRPr>
            </a:lvl1pPr>
            <a:lvl2pPr marL="360000" indent="-180000">
              <a:spcBef>
                <a:spcPts val="0"/>
              </a:spcBef>
              <a:spcAft>
                <a:spcPts val="0"/>
              </a:spcAft>
              <a:buFont typeface="Arial" panose="020B0604020202020204" pitchFamily="34" charset="0"/>
              <a:buChar char="—"/>
              <a:defRPr sz="1100">
                <a:solidFill>
                  <a:schemeClr val="tx1"/>
                </a:solidFill>
              </a:defRPr>
            </a:lvl2pPr>
            <a:lvl3pPr marL="540000" indent="-180000">
              <a:spcBef>
                <a:spcPts val="0"/>
              </a:spcBef>
              <a:spcAft>
                <a:spcPts val="0"/>
              </a:spcAft>
              <a:buClrTx/>
              <a:buFont typeface="Arial" panose="020B0604020202020204" pitchFamily="34" charset="0"/>
              <a:buChar char="–"/>
              <a:defRPr sz="1000" b="0">
                <a:solidFill>
                  <a:schemeClr val="tx1"/>
                </a:solidFill>
              </a:defRPr>
            </a:lvl3pPr>
            <a:lvl4pPr>
              <a:defRPr sz="1100">
                <a:solidFill>
                  <a:schemeClr val="bg2"/>
                </a:solidFill>
              </a:defRPr>
            </a:lvl4pPr>
            <a:lvl5pPr>
              <a:defRPr sz="1100">
                <a:solidFill>
                  <a:schemeClr val="bg2"/>
                </a:solidFill>
              </a:defRPr>
            </a:lvl5pPr>
          </a:lstStyle>
          <a:p>
            <a:pPr lvl="0"/>
            <a:r>
              <a:rPr lang="en-US" dirty="0"/>
              <a:t>Step #</a:t>
            </a:r>
            <a:endParaRPr lang="en-AU" dirty="0"/>
          </a:p>
        </p:txBody>
      </p:sp>
      <p:sp>
        <p:nvSpPr>
          <p:cNvPr id="10" name="Text Placeholder 6">
            <a:extLst>
              <a:ext uri="{FF2B5EF4-FFF2-40B4-BE49-F238E27FC236}">
                <a16:creationId xmlns:a16="http://schemas.microsoft.com/office/drawing/2014/main" id="{65B392DD-05D9-4989-A15B-107CFD0188BA}"/>
              </a:ext>
            </a:extLst>
          </p:cNvPr>
          <p:cNvSpPr>
            <a:spLocks noGrp="1"/>
          </p:cNvSpPr>
          <p:nvPr>
            <p:ph type="body" sz="quarter" idx="15" hasCustomPrompt="1"/>
          </p:nvPr>
        </p:nvSpPr>
        <p:spPr>
          <a:xfrm>
            <a:off x="3420004" y="2166591"/>
            <a:ext cx="1072139" cy="1011584"/>
          </a:xfrm>
          <a:prstGeom prst="homePlate">
            <a:avLst>
              <a:gd name="adj" fmla="val 33205"/>
            </a:avLst>
          </a:prstGeom>
          <a:solidFill>
            <a:schemeClr val="bg2">
              <a:lumMod val="20000"/>
              <a:lumOff val="80000"/>
            </a:schemeClr>
          </a:solidFill>
          <a:ln w="19050">
            <a:solidFill>
              <a:schemeClr val="bg2"/>
            </a:solidFill>
          </a:ln>
        </p:spPr>
        <p:txBody>
          <a:bodyPr lIns="72000" anchor="ctr"/>
          <a:lstStyle>
            <a:lvl1pPr>
              <a:spcBef>
                <a:spcPts val="0"/>
              </a:spcBef>
              <a:spcAft>
                <a:spcPts val="0"/>
              </a:spcAft>
              <a:defRPr sz="1100">
                <a:solidFill>
                  <a:schemeClr val="tx1"/>
                </a:solidFill>
              </a:defRPr>
            </a:lvl1pPr>
            <a:lvl2pPr>
              <a:defRPr sz="1100">
                <a:solidFill>
                  <a:schemeClr val="bg2"/>
                </a:solidFill>
              </a:defRPr>
            </a:lvl2pPr>
            <a:lvl3pPr>
              <a:defRPr sz="1100">
                <a:solidFill>
                  <a:schemeClr val="bg2"/>
                </a:solidFill>
              </a:defRPr>
            </a:lvl3pPr>
            <a:lvl4pPr>
              <a:defRPr sz="1100">
                <a:solidFill>
                  <a:schemeClr val="bg2"/>
                </a:solidFill>
              </a:defRPr>
            </a:lvl4pPr>
            <a:lvl5pPr>
              <a:defRPr sz="1100">
                <a:solidFill>
                  <a:schemeClr val="bg2"/>
                </a:solidFill>
              </a:defRPr>
            </a:lvl5pPr>
          </a:lstStyle>
          <a:p>
            <a:pPr lvl="0"/>
            <a:r>
              <a:rPr lang="en-US" dirty="0"/>
              <a:t>XXX</a:t>
            </a:r>
            <a:endParaRPr lang="en-AU" dirty="0"/>
          </a:p>
        </p:txBody>
      </p:sp>
      <p:sp>
        <p:nvSpPr>
          <p:cNvPr id="11" name="Text Placeholder 6">
            <a:extLst>
              <a:ext uri="{FF2B5EF4-FFF2-40B4-BE49-F238E27FC236}">
                <a16:creationId xmlns:a16="http://schemas.microsoft.com/office/drawing/2014/main" id="{9F7B12E7-69D8-4B8E-B55C-683408EE8BD5}"/>
              </a:ext>
            </a:extLst>
          </p:cNvPr>
          <p:cNvSpPr>
            <a:spLocks noGrp="1"/>
          </p:cNvSpPr>
          <p:nvPr>
            <p:ph type="body" sz="quarter" idx="16" hasCustomPrompt="1"/>
          </p:nvPr>
        </p:nvSpPr>
        <p:spPr>
          <a:xfrm>
            <a:off x="3420003" y="3268316"/>
            <a:ext cx="1072139" cy="1555144"/>
          </a:xfrm>
          <a:prstGeom prst="rect">
            <a:avLst/>
          </a:prstGeom>
          <a:noFill/>
          <a:ln w="19050">
            <a:noFill/>
          </a:ln>
        </p:spPr>
        <p:txBody>
          <a:bodyPr lIns="0" anchor="t"/>
          <a:lstStyle>
            <a:lvl1pPr marL="180000" indent="-180000">
              <a:spcBef>
                <a:spcPts val="0"/>
              </a:spcBef>
              <a:spcAft>
                <a:spcPts val="0"/>
              </a:spcAft>
              <a:buClr>
                <a:schemeClr val="bg2"/>
              </a:buClr>
              <a:buFont typeface="Trebuchet MS" panose="020B0603020202020204" pitchFamily="34" charset="0"/>
              <a:buChar char="&gt;"/>
              <a:defRPr sz="1000" b="0">
                <a:solidFill>
                  <a:schemeClr val="tx1"/>
                </a:solidFill>
              </a:defRPr>
            </a:lvl1pPr>
            <a:lvl2pPr marL="360000" indent="-180000">
              <a:spcBef>
                <a:spcPts val="0"/>
              </a:spcBef>
              <a:spcAft>
                <a:spcPts val="0"/>
              </a:spcAft>
              <a:buFont typeface="Arial" panose="020B0604020202020204" pitchFamily="34" charset="0"/>
              <a:buChar char="—"/>
              <a:defRPr sz="1000">
                <a:solidFill>
                  <a:schemeClr val="tx1"/>
                </a:solidFill>
              </a:defRPr>
            </a:lvl2pPr>
            <a:lvl3pPr marL="540000" indent="-180000">
              <a:spcBef>
                <a:spcPts val="0"/>
              </a:spcBef>
              <a:spcAft>
                <a:spcPts val="0"/>
              </a:spcAft>
              <a:buClrTx/>
              <a:buFont typeface="Arial" panose="020B0604020202020204" pitchFamily="34" charset="0"/>
              <a:buChar char="–"/>
              <a:defRPr sz="1000" b="0">
                <a:solidFill>
                  <a:schemeClr val="tx1"/>
                </a:solidFill>
              </a:defRPr>
            </a:lvl3pPr>
            <a:lvl4pPr>
              <a:defRPr sz="1100">
                <a:solidFill>
                  <a:schemeClr val="bg2"/>
                </a:solidFill>
              </a:defRPr>
            </a:lvl4pPr>
            <a:lvl5pPr>
              <a:defRPr sz="1100">
                <a:solidFill>
                  <a:schemeClr val="bg2"/>
                </a:solidFill>
              </a:defRPr>
            </a:lvl5pPr>
          </a:lstStyle>
          <a:p>
            <a:pPr lvl="0"/>
            <a:r>
              <a:rPr lang="en-US" dirty="0"/>
              <a:t>Text</a:t>
            </a:r>
          </a:p>
          <a:p>
            <a:pPr lvl="1"/>
            <a:r>
              <a:rPr lang="en-US" dirty="0"/>
              <a:t>Text</a:t>
            </a:r>
          </a:p>
          <a:p>
            <a:pPr lvl="2"/>
            <a:r>
              <a:rPr lang="en-US" dirty="0"/>
              <a:t>Text</a:t>
            </a:r>
            <a:endParaRPr lang="en-AU" dirty="0"/>
          </a:p>
        </p:txBody>
      </p:sp>
      <p:sp>
        <p:nvSpPr>
          <p:cNvPr id="12" name="Text Placeholder 6">
            <a:extLst>
              <a:ext uri="{FF2B5EF4-FFF2-40B4-BE49-F238E27FC236}">
                <a16:creationId xmlns:a16="http://schemas.microsoft.com/office/drawing/2014/main" id="{80A64247-9FDA-4370-AE48-CE836EA13BA6}"/>
              </a:ext>
            </a:extLst>
          </p:cNvPr>
          <p:cNvSpPr>
            <a:spLocks noGrp="1"/>
          </p:cNvSpPr>
          <p:nvPr>
            <p:ph type="body" sz="quarter" idx="17" hasCustomPrompt="1"/>
          </p:nvPr>
        </p:nvSpPr>
        <p:spPr>
          <a:xfrm>
            <a:off x="3420003" y="1809749"/>
            <a:ext cx="1072139" cy="272083"/>
          </a:xfrm>
          <a:prstGeom prst="rect">
            <a:avLst/>
          </a:prstGeom>
          <a:noFill/>
          <a:ln w="19050">
            <a:noFill/>
          </a:ln>
        </p:spPr>
        <p:txBody>
          <a:bodyPr lIns="0" anchor="b"/>
          <a:lstStyle>
            <a:lvl1pPr marL="0" indent="0">
              <a:spcBef>
                <a:spcPts val="0"/>
              </a:spcBef>
              <a:spcAft>
                <a:spcPts val="0"/>
              </a:spcAft>
              <a:buClr>
                <a:schemeClr val="bg2"/>
              </a:buClr>
              <a:buFont typeface="Trebuchet MS" panose="020B0603020202020204" pitchFamily="34" charset="0"/>
              <a:buNone/>
              <a:defRPr sz="1000" b="0">
                <a:solidFill>
                  <a:schemeClr val="bg2"/>
                </a:solidFill>
              </a:defRPr>
            </a:lvl1pPr>
            <a:lvl2pPr marL="360000" indent="-180000">
              <a:spcBef>
                <a:spcPts val="0"/>
              </a:spcBef>
              <a:spcAft>
                <a:spcPts val="0"/>
              </a:spcAft>
              <a:buFont typeface="Arial" panose="020B0604020202020204" pitchFamily="34" charset="0"/>
              <a:buChar char="—"/>
              <a:defRPr sz="1100">
                <a:solidFill>
                  <a:schemeClr val="tx1"/>
                </a:solidFill>
              </a:defRPr>
            </a:lvl2pPr>
            <a:lvl3pPr marL="540000" indent="-180000">
              <a:spcBef>
                <a:spcPts val="0"/>
              </a:spcBef>
              <a:spcAft>
                <a:spcPts val="0"/>
              </a:spcAft>
              <a:buClrTx/>
              <a:buFont typeface="Arial" panose="020B0604020202020204" pitchFamily="34" charset="0"/>
              <a:buChar char="–"/>
              <a:defRPr sz="1000" b="0">
                <a:solidFill>
                  <a:schemeClr val="tx1"/>
                </a:solidFill>
              </a:defRPr>
            </a:lvl3pPr>
            <a:lvl4pPr>
              <a:defRPr sz="1100">
                <a:solidFill>
                  <a:schemeClr val="bg2"/>
                </a:solidFill>
              </a:defRPr>
            </a:lvl4pPr>
            <a:lvl5pPr>
              <a:defRPr sz="1100">
                <a:solidFill>
                  <a:schemeClr val="bg2"/>
                </a:solidFill>
              </a:defRPr>
            </a:lvl5pPr>
          </a:lstStyle>
          <a:p>
            <a:pPr lvl="0"/>
            <a:r>
              <a:rPr lang="en-US" dirty="0"/>
              <a:t>Step #</a:t>
            </a:r>
            <a:endParaRPr lang="en-AU" dirty="0"/>
          </a:p>
        </p:txBody>
      </p:sp>
      <p:sp>
        <p:nvSpPr>
          <p:cNvPr id="13" name="Text Placeholder 6">
            <a:extLst>
              <a:ext uri="{FF2B5EF4-FFF2-40B4-BE49-F238E27FC236}">
                <a16:creationId xmlns:a16="http://schemas.microsoft.com/office/drawing/2014/main" id="{C7043010-94A7-4786-8E20-25EADE35800A}"/>
              </a:ext>
            </a:extLst>
          </p:cNvPr>
          <p:cNvSpPr>
            <a:spLocks noGrp="1"/>
          </p:cNvSpPr>
          <p:nvPr>
            <p:ph type="body" sz="quarter" idx="18" hasCustomPrompt="1"/>
          </p:nvPr>
        </p:nvSpPr>
        <p:spPr>
          <a:xfrm>
            <a:off x="4990829" y="2166591"/>
            <a:ext cx="1072139" cy="1011584"/>
          </a:xfrm>
          <a:prstGeom prst="homePlate">
            <a:avLst>
              <a:gd name="adj" fmla="val 33205"/>
            </a:avLst>
          </a:prstGeom>
          <a:solidFill>
            <a:schemeClr val="bg2">
              <a:lumMod val="20000"/>
              <a:lumOff val="80000"/>
            </a:schemeClr>
          </a:solidFill>
          <a:ln w="19050">
            <a:solidFill>
              <a:schemeClr val="bg2"/>
            </a:solidFill>
          </a:ln>
        </p:spPr>
        <p:txBody>
          <a:bodyPr lIns="72000" anchor="ctr"/>
          <a:lstStyle>
            <a:lvl1pPr>
              <a:spcBef>
                <a:spcPts val="0"/>
              </a:spcBef>
              <a:spcAft>
                <a:spcPts val="0"/>
              </a:spcAft>
              <a:defRPr sz="1100">
                <a:solidFill>
                  <a:schemeClr val="tx1"/>
                </a:solidFill>
              </a:defRPr>
            </a:lvl1pPr>
            <a:lvl2pPr>
              <a:defRPr sz="1100">
                <a:solidFill>
                  <a:schemeClr val="bg2"/>
                </a:solidFill>
              </a:defRPr>
            </a:lvl2pPr>
            <a:lvl3pPr>
              <a:defRPr sz="1100">
                <a:solidFill>
                  <a:schemeClr val="bg2"/>
                </a:solidFill>
              </a:defRPr>
            </a:lvl3pPr>
            <a:lvl4pPr>
              <a:defRPr sz="1100">
                <a:solidFill>
                  <a:schemeClr val="bg2"/>
                </a:solidFill>
              </a:defRPr>
            </a:lvl4pPr>
            <a:lvl5pPr>
              <a:defRPr sz="1100">
                <a:solidFill>
                  <a:schemeClr val="bg2"/>
                </a:solidFill>
              </a:defRPr>
            </a:lvl5pPr>
          </a:lstStyle>
          <a:p>
            <a:pPr lvl="0"/>
            <a:r>
              <a:rPr lang="en-US" dirty="0"/>
              <a:t>XXX</a:t>
            </a:r>
            <a:endParaRPr lang="en-AU" dirty="0"/>
          </a:p>
        </p:txBody>
      </p:sp>
      <p:sp>
        <p:nvSpPr>
          <p:cNvPr id="14" name="Text Placeholder 6">
            <a:extLst>
              <a:ext uri="{FF2B5EF4-FFF2-40B4-BE49-F238E27FC236}">
                <a16:creationId xmlns:a16="http://schemas.microsoft.com/office/drawing/2014/main" id="{D20F0CEE-ED89-4D21-9FC4-87AD52FDAFA2}"/>
              </a:ext>
            </a:extLst>
          </p:cNvPr>
          <p:cNvSpPr>
            <a:spLocks noGrp="1"/>
          </p:cNvSpPr>
          <p:nvPr>
            <p:ph type="body" sz="quarter" idx="19" hasCustomPrompt="1"/>
          </p:nvPr>
        </p:nvSpPr>
        <p:spPr>
          <a:xfrm>
            <a:off x="4990828" y="3268316"/>
            <a:ext cx="1072139" cy="1555144"/>
          </a:xfrm>
          <a:prstGeom prst="rect">
            <a:avLst/>
          </a:prstGeom>
          <a:noFill/>
          <a:ln w="19050">
            <a:noFill/>
          </a:ln>
        </p:spPr>
        <p:txBody>
          <a:bodyPr lIns="0" anchor="t"/>
          <a:lstStyle>
            <a:lvl1pPr marL="180000" indent="-180000">
              <a:spcBef>
                <a:spcPts val="0"/>
              </a:spcBef>
              <a:spcAft>
                <a:spcPts val="0"/>
              </a:spcAft>
              <a:buClr>
                <a:schemeClr val="bg2"/>
              </a:buClr>
              <a:buFont typeface="Trebuchet MS" panose="020B0603020202020204" pitchFamily="34" charset="0"/>
              <a:buChar char="&gt;"/>
              <a:defRPr sz="1000" b="0">
                <a:solidFill>
                  <a:schemeClr val="tx1"/>
                </a:solidFill>
              </a:defRPr>
            </a:lvl1pPr>
            <a:lvl2pPr marL="360000" indent="-180000">
              <a:spcBef>
                <a:spcPts val="0"/>
              </a:spcBef>
              <a:spcAft>
                <a:spcPts val="0"/>
              </a:spcAft>
              <a:buFont typeface="Arial" panose="020B0604020202020204" pitchFamily="34" charset="0"/>
              <a:buChar char="—"/>
              <a:defRPr sz="1000">
                <a:solidFill>
                  <a:schemeClr val="tx1"/>
                </a:solidFill>
              </a:defRPr>
            </a:lvl2pPr>
            <a:lvl3pPr marL="540000" indent="-180000">
              <a:spcBef>
                <a:spcPts val="0"/>
              </a:spcBef>
              <a:spcAft>
                <a:spcPts val="0"/>
              </a:spcAft>
              <a:buClrTx/>
              <a:buFont typeface="Arial" panose="020B0604020202020204" pitchFamily="34" charset="0"/>
              <a:buChar char="–"/>
              <a:defRPr sz="1000" b="0">
                <a:solidFill>
                  <a:schemeClr val="tx1"/>
                </a:solidFill>
              </a:defRPr>
            </a:lvl3pPr>
            <a:lvl4pPr>
              <a:defRPr sz="1100">
                <a:solidFill>
                  <a:schemeClr val="bg2"/>
                </a:solidFill>
              </a:defRPr>
            </a:lvl4pPr>
            <a:lvl5pPr>
              <a:defRPr sz="1100">
                <a:solidFill>
                  <a:schemeClr val="bg2"/>
                </a:solidFill>
              </a:defRPr>
            </a:lvl5pPr>
          </a:lstStyle>
          <a:p>
            <a:pPr lvl="0"/>
            <a:r>
              <a:rPr lang="en-US" dirty="0"/>
              <a:t>Text</a:t>
            </a:r>
          </a:p>
          <a:p>
            <a:pPr lvl="1"/>
            <a:r>
              <a:rPr lang="en-US" dirty="0"/>
              <a:t>Text</a:t>
            </a:r>
          </a:p>
          <a:p>
            <a:pPr lvl="2"/>
            <a:r>
              <a:rPr lang="en-US" dirty="0"/>
              <a:t>Text</a:t>
            </a:r>
            <a:endParaRPr lang="en-AU" dirty="0"/>
          </a:p>
        </p:txBody>
      </p:sp>
      <p:sp>
        <p:nvSpPr>
          <p:cNvPr id="15" name="Text Placeholder 6">
            <a:extLst>
              <a:ext uri="{FF2B5EF4-FFF2-40B4-BE49-F238E27FC236}">
                <a16:creationId xmlns:a16="http://schemas.microsoft.com/office/drawing/2014/main" id="{860DF7D2-9245-4C82-8196-6B9D75BA645E}"/>
              </a:ext>
            </a:extLst>
          </p:cNvPr>
          <p:cNvSpPr>
            <a:spLocks noGrp="1"/>
          </p:cNvSpPr>
          <p:nvPr>
            <p:ph type="body" sz="quarter" idx="20" hasCustomPrompt="1"/>
          </p:nvPr>
        </p:nvSpPr>
        <p:spPr>
          <a:xfrm>
            <a:off x="4990828" y="1809749"/>
            <a:ext cx="1072139" cy="272083"/>
          </a:xfrm>
          <a:prstGeom prst="rect">
            <a:avLst/>
          </a:prstGeom>
          <a:noFill/>
          <a:ln w="19050">
            <a:noFill/>
          </a:ln>
        </p:spPr>
        <p:txBody>
          <a:bodyPr lIns="0" anchor="b"/>
          <a:lstStyle>
            <a:lvl1pPr marL="0" indent="0">
              <a:spcBef>
                <a:spcPts val="0"/>
              </a:spcBef>
              <a:spcAft>
                <a:spcPts val="0"/>
              </a:spcAft>
              <a:buClr>
                <a:schemeClr val="bg2"/>
              </a:buClr>
              <a:buFont typeface="Trebuchet MS" panose="020B0603020202020204" pitchFamily="34" charset="0"/>
              <a:buNone/>
              <a:defRPr sz="1000" b="0">
                <a:solidFill>
                  <a:schemeClr val="bg2"/>
                </a:solidFill>
              </a:defRPr>
            </a:lvl1pPr>
            <a:lvl2pPr marL="360000" indent="-180000">
              <a:spcBef>
                <a:spcPts val="0"/>
              </a:spcBef>
              <a:spcAft>
                <a:spcPts val="0"/>
              </a:spcAft>
              <a:buFont typeface="Arial" panose="020B0604020202020204" pitchFamily="34" charset="0"/>
              <a:buChar char="—"/>
              <a:defRPr sz="1100">
                <a:solidFill>
                  <a:schemeClr val="tx1"/>
                </a:solidFill>
              </a:defRPr>
            </a:lvl2pPr>
            <a:lvl3pPr marL="540000" indent="-180000">
              <a:spcBef>
                <a:spcPts val="0"/>
              </a:spcBef>
              <a:spcAft>
                <a:spcPts val="0"/>
              </a:spcAft>
              <a:buClrTx/>
              <a:buFont typeface="Arial" panose="020B0604020202020204" pitchFamily="34" charset="0"/>
              <a:buChar char="–"/>
              <a:defRPr sz="1000" b="0">
                <a:solidFill>
                  <a:schemeClr val="tx1"/>
                </a:solidFill>
              </a:defRPr>
            </a:lvl3pPr>
            <a:lvl4pPr>
              <a:defRPr sz="1100">
                <a:solidFill>
                  <a:schemeClr val="bg2"/>
                </a:solidFill>
              </a:defRPr>
            </a:lvl4pPr>
            <a:lvl5pPr>
              <a:defRPr sz="1100">
                <a:solidFill>
                  <a:schemeClr val="bg2"/>
                </a:solidFill>
              </a:defRPr>
            </a:lvl5pPr>
          </a:lstStyle>
          <a:p>
            <a:pPr lvl="0"/>
            <a:r>
              <a:rPr lang="en-US" dirty="0"/>
              <a:t>Step #</a:t>
            </a:r>
            <a:endParaRPr lang="en-AU" dirty="0"/>
          </a:p>
        </p:txBody>
      </p:sp>
      <p:sp>
        <p:nvSpPr>
          <p:cNvPr id="16" name="Text Placeholder 6">
            <a:extLst>
              <a:ext uri="{FF2B5EF4-FFF2-40B4-BE49-F238E27FC236}">
                <a16:creationId xmlns:a16="http://schemas.microsoft.com/office/drawing/2014/main" id="{8CFA96A8-6E1D-4A4E-9995-F47F39385195}"/>
              </a:ext>
            </a:extLst>
          </p:cNvPr>
          <p:cNvSpPr>
            <a:spLocks noGrp="1"/>
          </p:cNvSpPr>
          <p:nvPr>
            <p:ph type="body" sz="quarter" idx="21" hasCustomPrompt="1"/>
          </p:nvPr>
        </p:nvSpPr>
        <p:spPr>
          <a:xfrm>
            <a:off x="6561654" y="2166591"/>
            <a:ext cx="1072139" cy="1011584"/>
          </a:xfrm>
          <a:prstGeom prst="homePlate">
            <a:avLst>
              <a:gd name="adj" fmla="val 33205"/>
            </a:avLst>
          </a:prstGeom>
          <a:solidFill>
            <a:schemeClr val="bg2">
              <a:lumMod val="20000"/>
              <a:lumOff val="80000"/>
            </a:schemeClr>
          </a:solidFill>
          <a:ln w="19050">
            <a:solidFill>
              <a:schemeClr val="bg2"/>
            </a:solidFill>
          </a:ln>
        </p:spPr>
        <p:txBody>
          <a:bodyPr lIns="72000" anchor="ctr"/>
          <a:lstStyle>
            <a:lvl1pPr>
              <a:spcBef>
                <a:spcPts val="0"/>
              </a:spcBef>
              <a:spcAft>
                <a:spcPts val="0"/>
              </a:spcAft>
              <a:defRPr sz="1100">
                <a:solidFill>
                  <a:schemeClr val="tx1"/>
                </a:solidFill>
              </a:defRPr>
            </a:lvl1pPr>
            <a:lvl2pPr>
              <a:defRPr sz="1100">
                <a:solidFill>
                  <a:schemeClr val="bg2"/>
                </a:solidFill>
              </a:defRPr>
            </a:lvl2pPr>
            <a:lvl3pPr>
              <a:defRPr sz="1100">
                <a:solidFill>
                  <a:schemeClr val="bg2"/>
                </a:solidFill>
              </a:defRPr>
            </a:lvl3pPr>
            <a:lvl4pPr>
              <a:defRPr sz="1100">
                <a:solidFill>
                  <a:schemeClr val="bg2"/>
                </a:solidFill>
              </a:defRPr>
            </a:lvl4pPr>
            <a:lvl5pPr>
              <a:defRPr sz="1100">
                <a:solidFill>
                  <a:schemeClr val="bg2"/>
                </a:solidFill>
              </a:defRPr>
            </a:lvl5pPr>
          </a:lstStyle>
          <a:p>
            <a:pPr lvl="0"/>
            <a:r>
              <a:rPr lang="en-US" dirty="0"/>
              <a:t>XXX</a:t>
            </a:r>
            <a:endParaRPr lang="en-AU" dirty="0"/>
          </a:p>
        </p:txBody>
      </p:sp>
      <p:sp>
        <p:nvSpPr>
          <p:cNvPr id="17" name="Text Placeholder 6">
            <a:extLst>
              <a:ext uri="{FF2B5EF4-FFF2-40B4-BE49-F238E27FC236}">
                <a16:creationId xmlns:a16="http://schemas.microsoft.com/office/drawing/2014/main" id="{95267EF5-79E6-40DA-ABF7-595D89D7A153}"/>
              </a:ext>
            </a:extLst>
          </p:cNvPr>
          <p:cNvSpPr>
            <a:spLocks noGrp="1"/>
          </p:cNvSpPr>
          <p:nvPr>
            <p:ph type="body" sz="quarter" idx="22" hasCustomPrompt="1"/>
          </p:nvPr>
        </p:nvSpPr>
        <p:spPr>
          <a:xfrm>
            <a:off x="6561653" y="3268316"/>
            <a:ext cx="1072139" cy="1555144"/>
          </a:xfrm>
          <a:prstGeom prst="rect">
            <a:avLst/>
          </a:prstGeom>
          <a:noFill/>
          <a:ln w="19050">
            <a:noFill/>
          </a:ln>
        </p:spPr>
        <p:txBody>
          <a:bodyPr lIns="0" anchor="t"/>
          <a:lstStyle>
            <a:lvl1pPr marL="180000" indent="-180000">
              <a:spcBef>
                <a:spcPts val="0"/>
              </a:spcBef>
              <a:spcAft>
                <a:spcPts val="0"/>
              </a:spcAft>
              <a:buClr>
                <a:schemeClr val="bg2"/>
              </a:buClr>
              <a:buFont typeface="Trebuchet MS" panose="020B0603020202020204" pitchFamily="34" charset="0"/>
              <a:buChar char="&gt;"/>
              <a:defRPr sz="1000" b="0">
                <a:solidFill>
                  <a:schemeClr val="tx1"/>
                </a:solidFill>
              </a:defRPr>
            </a:lvl1pPr>
            <a:lvl2pPr marL="360000" indent="-180000">
              <a:spcBef>
                <a:spcPts val="0"/>
              </a:spcBef>
              <a:spcAft>
                <a:spcPts val="0"/>
              </a:spcAft>
              <a:buFont typeface="Arial" panose="020B0604020202020204" pitchFamily="34" charset="0"/>
              <a:buChar char="—"/>
              <a:defRPr sz="1000">
                <a:solidFill>
                  <a:schemeClr val="tx1"/>
                </a:solidFill>
              </a:defRPr>
            </a:lvl2pPr>
            <a:lvl3pPr marL="540000" indent="-180000">
              <a:spcBef>
                <a:spcPts val="0"/>
              </a:spcBef>
              <a:spcAft>
                <a:spcPts val="0"/>
              </a:spcAft>
              <a:buClrTx/>
              <a:buFont typeface="Arial" panose="020B0604020202020204" pitchFamily="34" charset="0"/>
              <a:buChar char="–"/>
              <a:defRPr sz="1000" b="0">
                <a:solidFill>
                  <a:schemeClr val="tx1"/>
                </a:solidFill>
              </a:defRPr>
            </a:lvl3pPr>
            <a:lvl4pPr>
              <a:defRPr sz="1100">
                <a:solidFill>
                  <a:schemeClr val="bg2"/>
                </a:solidFill>
              </a:defRPr>
            </a:lvl4pPr>
            <a:lvl5pPr>
              <a:defRPr sz="1100">
                <a:solidFill>
                  <a:schemeClr val="bg2"/>
                </a:solidFill>
              </a:defRPr>
            </a:lvl5pPr>
          </a:lstStyle>
          <a:p>
            <a:pPr lvl="0"/>
            <a:r>
              <a:rPr lang="en-US" dirty="0"/>
              <a:t>Text</a:t>
            </a:r>
          </a:p>
          <a:p>
            <a:pPr lvl="1"/>
            <a:r>
              <a:rPr lang="en-US" dirty="0"/>
              <a:t>Text</a:t>
            </a:r>
          </a:p>
          <a:p>
            <a:pPr lvl="2"/>
            <a:r>
              <a:rPr lang="en-US" dirty="0"/>
              <a:t>Text</a:t>
            </a:r>
            <a:endParaRPr lang="en-AU" dirty="0"/>
          </a:p>
        </p:txBody>
      </p:sp>
      <p:sp>
        <p:nvSpPr>
          <p:cNvPr id="18" name="Text Placeholder 6">
            <a:extLst>
              <a:ext uri="{FF2B5EF4-FFF2-40B4-BE49-F238E27FC236}">
                <a16:creationId xmlns:a16="http://schemas.microsoft.com/office/drawing/2014/main" id="{BA28E07B-2893-478D-B180-14C77E3A41E7}"/>
              </a:ext>
            </a:extLst>
          </p:cNvPr>
          <p:cNvSpPr>
            <a:spLocks noGrp="1"/>
          </p:cNvSpPr>
          <p:nvPr>
            <p:ph type="body" sz="quarter" idx="23" hasCustomPrompt="1"/>
          </p:nvPr>
        </p:nvSpPr>
        <p:spPr>
          <a:xfrm>
            <a:off x="6561653" y="1809749"/>
            <a:ext cx="1072139" cy="272083"/>
          </a:xfrm>
          <a:prstGeom prst="rect">
            <a:avLst/>
          </a:prstGeom>
          <a:noFill/>
          <a:ln w="19050">
            <a:noFill/>
          </a:ln>
        </p:spPr>
        <p:txBody>
          <a:bodyPr lIns="0" anchor="b"/>
          <a:lstStyle>
            <a:lvl1pPr marL="0" indent="0">
              <a:spcBef>
                <a:spcPts val="0"/>
              </a:spcBef>
              <a:spcAft>
                <a:spcPts val="0"/>
              </a:spcAft>
              <a:buClr>
                <a:schemeClr val="bg2"/>
              </a:buClr>
              <a:buFont typeface="Trebuchet MS" panose="020B0603020202020204" pitchFamily="34" charset="0"/>
              <a:buNone/>
              <a:defRPr sz="1000" b="0">
                <a:solidFill>
                  <a:schemeClr val="bg2"/>
                </a:solidFill>
              </a:defRPr>
            </a:lvl1pPr>
            <a:lvl2pPr marL="360000" indent="-180000">
              <a:spcBef>
                <a:spcPts val="0"/>
              </a:spcBef>
              <a:spcAft>
                <a:spcPts val="0"/>
              </a:spcAft>
              <a:buFont typeface="Arial" panose="020B0604020202020204" pitchFamily="34" charset="0"/>
              <a:buChar char="—"/>
              <a:defRPr sz="1100">
                <a:solidFill>
                  <a:schemeClr val="tx1"/>
                </a:solidFill>
              </a:defRPr>
            </a:lvl2pPr>
            <a:lvl3pPr marL="540000" indent="-180000">
              <a:spcBef>
                <a:spcPts val="0"/>
              </a:spcBef>
              <a:spcAft>
                <a:spcPts val="0"/>
              </a:spcAft>
              <a:buClrTx/>
              <a:buFont typeface="Arial" panose="020B0604020202020204" pitchFamily="34" charset="0"/>
              <a:buChar char="–"/>
              <a:defRPr sz="1000" b="0">
                <a:solidFill>
                  <a:schemeClr val="tx1"/>
                </a:solidFill>
              </a:defRPr>
            </a:lvl3pPr>
            <a:lvl4pPr>
              <a:defRPr sz="1100">
                <a:solidFill>
                  <a:schemeClr val="bg2"/>
                </a:solidFill>
              </a:defRPr>
            </a:lvl4pPr>
            <a:lvl5pPr>
              <a:defRPr sz="1100">
                <a:solidFill>
                  <a:schemeClr val="bg2"/>
                </a:solidFill>
              </a:defRPr>
            </a:lvl5pPr>
          </a:lstStyle>
          <a:p>
            <a:pPr lvl="0"/>
            <a:r>
              <a:rPr lang="en-US" dirty="0"/>
              <a:t>Step #</a:t>
            </a:r>
            <a:endParaRPr lang="en-AU" dirty="0"/>
          </a:p>
        </p:txBody>
      </p:sp>
      <p:sp>
        <p:nvSpPr>
          <p:cNvPr id="19" name="Text Placeholder 6">
            <a:extLst>
              <a:ext uri="{FF2B5EF4-FFF2-40B4-BE49-F238E27FC236}">
                <a16:creationId xmlns:a16="http://schemas.microsoft.com/office/drawing/2014/main" id="{6E831AE5-ACAE-4E93-ABD6-421E06438B37}"/>
              </a:ext>
            </a:extLst>
          </p:cNvPr>
          <p:cNvSpPr>
            <a:spLocks noGrp="1"/>
          </p:cNvSpPr>
          <p:nvPr>
            <p:ph type="body" sz="quarter" idx="24" hasCustomPrompt="1"/>
          </p:nvPr>
        </p:nvSpPr>
        <p:spPr>
          <a:xfrm>
            <a:off x="8132479" y="2166591"/>
            <a:ext cx="1072139" cy="1011584"/>
          </a:xfrm>
          <a:prstGeom prst="homePlate">
            <a:avLst>
              <a:gd name="adj" fmla="val 33205"/>
            </a:avLst>
          </a:prstGeom>
          <a:solidFill>
            <a:schemeClr val="bg2">
              <a:lumMod val="20000"/>
              <a:lumOff val="80000"/>
            </a:schemeClr>
          </a:solidFill>
          <a:ln w="19050">
            <a:solidFill>
              <a:schemeClr val="bg2"/>
            </a:solidFill>
          </a:ln>
        </p:spPr>
        <p:txBody>
          <a:bodyPr lIns="72000" anchor="ctr"/>
          <a:lstStyle>
            <a:lvl1pPr>
              <a:spcBef>
                <a:spcPts val="0"/>
              </a:spcBef>
              <a:spcAft>
                <a:spcPts val="0"/>
              </a:spcAft>
              <a:defRPr sz="1100">
                <a:solidFill>
                  <a:schemeClr val="tx1"/>
                </a:solidFill>
              </a:defRPr>
            </a:lvl1pPr>
            <a:lvl2pPr>
              <a:defRPr sz="1100">
                <a:solidFill>
                  <a:schemeClr val="bg2"/>
                </a:solidFill>
              </a:defRPr>
            </a:lvl2pPr>
            <a:lvl3pPr>
              <a:defRPr sz="1100">
                <a:solidFill>
                  <a:schemeClr val="bg2"/>
                </a:solidFill>
              </a:defRPr>
            </a:lvl3pPr>
            <a:lvl4pPr>
              <a:defRPr sz="1100">
                <a:solidFill>
                  <a:schemeClr val="bg2"/>
                </a:solidFill>
              </a:defRPr>
            </a:lvl4pPr>
            <a:lvl5pPr>
              <a:defRPr sz="1100">
                <a:solidFill>
                  <a:schemeClr val="bg2"/>
                </a:solidFill>
              </a:defRPr>
            </a:lvl5pPr>
          </a:lstStyle>
          <a:p>
            <a:pPr lvl="0"/>
            <a:r>
              <a:rPr lang="en-US" dirty="0"/>
              <a:t>XXX</a:t>
            </a:r>
            <a:endParaRPr lang="en-AU" dirty="0"/>
          </a:p>
        </p:txBody>
      </p:sp>
      <p:sp>
        <p:nvSpPr>
          <p:cNvPr id="20" name="Text Placeholder 6">
            <a:extLst>
              <a:ext uri="{FF2B5EF4-FFF2-40B4-BE49-F238E27FC236}">
                <a16:creationId xmlns:a16="http://schemas.microsoft.com/office/drawing/2014/main" id="{2677712C-11C9-4839-9422-4B699DDF8027}"/>
              </a:ext>
            </a:extLst>
          </p:cNvPr>
          <p:cNvSpPr>
            <a:spLocks noGrp="1"/>
          </p:cNvSpPr>
          <p:nvPr>
            <p:ph type="body" sz="quarter" idx="25" hasCustomPrompt="1"/>
          </p:nvPr>
        </p:nvSpPr>
        <p:spPr>
          <a:xfrm>
            <a:off x="8132478" y="3268316"/>
            <a:ext cx="1072139" cy="1555144"/>
          </a:xfrm>
          <a:prstGeom prst="rect">
            <a:avLst/>
          </a:prstGeom>
          <a:noFill/>
          <a:ln w="19050">
            <a:noFill/>
          </a:ln>
        </p:spPr>
        <p:txBody>
          <a:bodyPr lIns="0" anchor="t"/>
          <a:lstStyle>
            <a:lvl1pPr marL="180000" indent="-180000">
              <a:spcBef>
                <a:spcPts val="0"/>
              </a:spcBef>
              <a:spcAft>
                <a:spcPts val="0"/>
              </a:spcAft>
              <a:buClr>
                <a:schemeClr val="bg2"/>
              </a:buClr>
              <a:buFont typeface="Trebuchet MS" panose="020B0603020202020204" pitchFamily="34" charset="0"/>
              <a:buChar char="&gt;"/>
              <a:defRPr sz="1000" b="0">
                <a:solidFill>
                  <a:schemeClr val="tx1"/>
                </a:solidFill>
              </a:defRPr>
            </a:lvl1pPr>
            <a:lvl2pPr marL="360000" indent="-180000">
              <a:spcBef>
                <a:spcPts val="0"/>
              </a:spcBef>
              <a:spcAft>
                <a:spcPts val="0"/>
              </a:spcAft>
              <a:buFont typeface="Arial" panose="020B0604020202020204" pitchFamily="34" charset="0"/>
              <a:buChar char="—"/>
              <a:defRPr sz="1000">
                <a:solidFill>
                  <a:schemeClr val="tx1"/>
                </a:solidFill>
              </a:defRPr>
            </a:lvl2pPr>
            <a:lvl3pPr marL="540000" indent="-180000">
              <a:spcBef>
                <a:spcPts val="0"/>
              </a:spcBef>
              <a:spcAft>
                <a:spcPts val="0"/>
              </a:spcAft>
              <a:buClrTx/>
              <a:buFont typeface="Arial" panose="020B0604020202020204" pitchFamily="34" charset="0"/>
              <a:buChar char="–"/>
              <a:defRPr sz="1000" b="0">
                <a:solidFill>
                  <a:schemeClr val="tx1"/>
                </a:solidFill>
              </a:defRPr>
            </a:lvl3pPr>
            <a:lvl4pPr>
              <a:defRPr sz="1100">
                <a:solidFill>
                  <a:schemeClr val="bg2"/>
                </a:solidFill>
              </a:defRPr>
            </a:lvl4pPr>
            <a:lvl5pPr>
              <a:defRPr sz="1100">
                <a:solidFill>
                  <a:schemeClr val="bg2"/>
                </a:solidFill>
              </a:defRPr>
            </a:lvl5pPr>
          </a:lstStyle>
          <a:p>
            <a:pPr lvl="0"/>
            <a:r>
              <a:rPr lang="en-US" dirty="0"/>
              <a:t>Text</a:t>
            </a:r>
          </a:p>
          <a:p>
            <a:pPr lvl="1"/>
            <a:r>
              <a:rPr lang="en-US" dirty="0"/>
              <a:t>Text</a:t>
            </a:r>
          </a:p>
          <a:p>
            <a:pPr lvl="2"/>
            <a:r>
              <a:rPr lang="en-US" dirty="0"/>
              <a:t>Text</a:t>
            </a:r>
            <a:endParaRPr lang="en-AU" dirty="0"/>
          </a:p>
        </p:txBody>
      </p:sp>
      <p:sp>
        <p:nvSpPr>
          <p:cNvPr id="21" name="Text Placeholder 6">
            <a:extLst>
              <a:ext uri="{FF2B5EF4-FFF2-40B4-BE49-F238E27FC236}">
                <a16:creationId xmlns:a16="http://schemas.microsoft.com/office/drawing/2014/main" id="{4284A37A-AB82-436E-A5EF-B9BA67EF9B92}"/>
              </a:ext>
            </a:extLst>
          </p:cNvPr>
          <p:cNvSpPr>
            <a:spLocks noGrp="1"/>
          </p:cNvSpPr>
          <p:nvPr>
            <p:ph type="body" sz="quarter" idx="26" hasCustomPrompt="1"/>
          </p:nvPr>
        </p:nvSpPr>
        <p:spPr>
          <a:xfrm>
            <a:off x="8132478" y="1809749"/>
            <a:ext cx="1072139" cy="272083"/>
          </a:xfrm>
          <a:prstGeom prst="rect">
            <a:avLst/>
          </a:prstGeom>
          <a:noFill/>
          <a:ln w="19050">
            <a:noFill/>
          </a:ln>
        </p:spPr>
        <p:txBody>
          <a:bodyPr lIns="0" anchor="b"/>
          <a:lstStyle>
            <a:lvl1pPr marL="0" indent="0">
              <a:spcBef>
                <a:spcPts val="0"/>
              </a:spcBef>
              <a:spcAft>
                <a:spcPts val="0"/>
              </a:spcAft>
              <a:buClr>
                <a:schemeClr val="bg2"/>
              </a:buClr>
              <a:buFont typeface="Trebuchet MS" panose="020B0603020202020204" pitchFamily="34" charset="0"/>
              <a:buNone/>
              <a:defRPr sz="1000" b="0">
                <a:solidFill>
                  <a:schemeClr val="bg2"/>
                </a:solidFill>
              </a:defRPr>
            </a:lvl1pPr>
            <a:lvl2pPr marL="360000" indent="-180000">
              <a:spcBef>
                <a:spcPts val="0"/>
              </a:spcBef>
              <a:spcAft>
                <a:spcPts val="0"/>
              </a:spcAft>
              <a:buFont typeface="Arial" panose="020B0604020202020204" pitchFamily="34" charset="0"/>
              <a:buChar char="—"/>
              <a:defRPr sz="1100">
                <a:solidFill>
                  <a:schemeClr val="tx1"/>
                </a:solidFill>
              </a:defRPr>
            </a:lvl2pPr>
            <a:lvl3pPr marL="540000" indent="-180000">
              <a:spcBef>
                <a:spcPts val="0"/>
              </a:spcBef>
              <a:spcAft>
                <a:spcPts val="0"/>
              </a:spcAft>
              <a:buClrTx/>
              <a:buFont typeface="Arial" panose="020B0604020202020204" pitchFamily="34" charset="0"/>
              <a:buChar char="–"/>
              <a:defRPr sz="1000" b="0">
                <a:solidFill>
                  <a:schemeClr val="tx1"/>
                </a:solidFill>
              </a:defRPr>
            </a:lvl3pPr>
            <a:lvl4pPr>
              <a:defRPr sz="1100">
                <a:solidFill>
                  <a:schemeClr val="bg2"/>
                </a:solidFill>
              </a:defRPr>
            </a:lvl4pPr>
            <a:lvl5pPr>
              <a:defRPr sz="1100">
                <a:solidFill>
                  <a:schemeClr val="bg2"/>
                </a:solidFill>
              </a:defRPr>
            </a:lvl5pPr>
          </a:lstStyle>
          <a:p>
            <a:pPr lvl="0"/>
            <a:r>
              <a:rPr lang="en-US" dirty="0"/>
              <a:t>Step #</a:t>
            </a:r>
            <a:endParaRPr lang="en-AU" dirty="0"/>
          </a:p>
        </p:txBody>
      </p:sp>
      <p:sp>
        <p:nvSpPr>
          <p:cNvPr id="22" name="Text Placeholder 6">
            <a:extLst>
              <a:ext uri="{FF2B5EF4-FFF2-40B4-BE49-F238E27FC236}">
                <a16:creationId xmlns:a16="http://schemas.microsoft.com/office/drawing/2014/main" id="{FEF52C1B-E216-45AB-915C-B1231650941C}"/>
              </a:ext>
            </a:extLst>
          </p:cNvPr>
          <p:cNvSpPr>
            <a:spLocks noGrp="1"/>
          </p:cNvSpPr>
          <p:nvPr>
            <p:ph type="body" sz="quarter" idx="27" hasCustomPrompt="1"/>
          </p:nvPr>
        </p:nvSpPr>
        <p:spPr>
          <a:xfrm>
            <a:off x="9703304" y="2166591"/>
            <a:ext cx="1072139" cy="1011584"/>
          </a:xfrm>
          <a:prstGeom prst="homePlate">
            <a:avLst>
              <a:gd name="adj" fmla="val 33205"/>
            </a:avLst>
          </a:prstGeom>
          <a:solidFill>
            <a:schemeClr val="bg2">
              <a:lumMod val="20000"/>
              <a:lumOff val="80000"/>
            </a:schemeClr>
          </a:solidFill>
          <a:ln w="19050">
            <a:solidFill>
              <a:schemeClr val="bg2"/>
            </a:solidFill>
          </a:ln>
        </p:spPr>
        <p:txBody>
          <a:bodyPr lIns="72000" anchor="ctr"/>
          <a:lstStyle>
            <a:lvl1pPr>
              <a:spcBef>
                <a:spcPts val="0"/>
              </a:spcBef>
              <a:spcAft>
                <a:spcPts val="0"/>
              </a:spcAft>
              <a:defRPr sz="1100">
                <a:solidFill>
                  <a:schemeClr val="tx1"/>
                </a:solidFill>
              </a:defRPr>
            </a:lvl1pPr>
            <a:lvl2pPr>
              <a:defRPr sz="1100">
                <a:solidFill>
                  <a:schemeClr val="bg2"/>
                </a:solidFill>
              </a:defRPr>
            </a:lvl2pPr>
            <a:lvl3pPr>
              <a:defRPr sz="1100">
                <a:solidFill>
                  <a:schemeClr val="bg2"/>
                </a:solidFill>
              </a:defRPr>
            </a:lvl3pPr>
            <a:lvl4pPr>
              <a:defRPr sz="1100">
                <a:solidFill>
                  <a:schemeClr val="bg2"/>
                </a:solidFill>
              </a:defRPr>
            </a:lvl4pPr>
            <a:lvl5pPr>
              <a:defRPr sz="1100">
                <a:solidFill>
                  <a:schemeClr val="bg2"/>
                </a:solidFill>
              </a:defRPr>
            </a:lvl5pPr>
          </a:lstStyle>
          <a:p>
            <a:pPr lvl="0"/>
            <a:r>
              <a:rPr lang="en-US" dirty="0"/>
              <a:t>XXX</a:t>
            </a:r>
            <a:endParaRPr lang="en-AU" dirty="0"/>
          </a:p>
        </p:txBody>
      </p:sp>
      <p:sp>
        <p:nvSpPr>
          <p:cNvPr id="23" name="Text Placeholder 6">
            <a:extLst>
              <a:ext uri="{FF2B5EF4-FFF2-40B4-BE49-F238E27FC236}">
                <a16:creationId xmlns:a16="http://schemas.microsoft.com/office/drawing/2014/main" id="{2740BF61-1DC6-43C9-B817-56C3C350337C}"/>
              </a:ext>
            </a:extLst>
          </p:cNvPr>
          <p:cNvSpPr>
            <a:spLocks noGrp="1"/>
          </p:cNvSpPr>
          <p:nvPr>
            <p:ph type="body" sz="quarter" idx="28" hasCustomPrompt="1"/>
          </p:nvPr>
        </p:nvSpPr>
        <p:spPr>
          <a:xfrm>
            <a:off x="9703303" y="3268316"/>
            <a:ext cx="1072139" cy="1555144"/>
          </a:xfrm>
          <a:prstGeom prst="rect">
            <a:avLst/>
          </a:prstGeom>
          <a:noFill/>
          <a:ln w="19050">
            <a:noFill/>
          </a:ln>
        </p:spPr>
        <p:txBody>
          <a:bodyPr lIns="0" anchor="t"/>
          <a:lstStyle>
            <a:lvl1pPr marL="180000" indent="-180000">
              <a:spcBef>
                <a:spcPts val="0"/>
              </a:spcBef>
              <a:spcAft>
                <a:spcPts val="0"/>
              </a:spcAft>
              <a:buClr>
                <a:schemeClr val="bg2"/>
              </a:buClr>
              <a:buFont typeface="Trebuchet MS" panose="020B0603020202020204" pitchFamily="34" charset="0"/>
              <a:buChar char="&gt;"/>
              <a:defRPr sz="1000" b="0">
                <a:solidFill>
                  <a:schemeClr val="tx1"/>
                </a:solidFill>
              </a:defRPr>
            </a:lvl1pPr>
            <a:lvl2pPr marL="360000" indent="-180000">
              <a:spcBef>
                <a:spcPts val="0"/>
              </a:spcBef>
              <a:spcAft>
                <a:spcPts val="0"/>
              </a:spcAft>
              <a:buFont typeface="Arial" panose="020B0604020202020204" pitchFamily="34" charset="0"/>
              <a:buChar char="—"/>
              <a:defRPr sz="1000">
                <a:solidFill>
                  <a:schemeClr val="tx1"/>
                </a:solidFill>
              </a:defRPr>
            </a:lvl2pPr>
            <a:lvl3pPr marL="540000" indent="-180000">
              <a:spcBef>
                <a:spcPts val="0"/>
              </a:spcBef>
              <a:spcAft>
                <a:spcPts val="0"/>
              </a:spcAft>
              <a:buClrTx/>
              <a:buFont typeface="Arial" panose="020B0604020202020204" pitchFamily="34" charset="0"/>
              <a:buChar char="–"/>
              <a:defRPr sz="1000" b="0">
                <a:solidFill>
                  <a:schemeClr val="tx1"/>
                </a:solidFill>
              </a:defRPr>
            </a:lvl3pPr>
            <a:lvl4pPr>
              <a:defRPr sz="1100">
                <a:solidFill>
                  <a:schemeClr val="bg2"/>
                </a:solidFill>
              </a:defRPr>
            </a:lvl4pPr>
            <a:lvl5pPr>
              <a:defRPr sz="1100">
                <a:solidFill>
                  <a:schemeClr val="bg2"/>
                </a:solidFill>
              </a:defRPr>
            </a:lvl5pPr>
          </a:lstStyle>
          <a:p>
            <a:pPr lvl="0"/>
            <a:r>
              <a:rPr lang="en-US" dirty="0"/>
              <a:t>Text</a:t>
            </a:r>
          </a:p>
          <a:p>
            <a:pPr lvl="1"/>
            <a:r>
              <a:rPr lang="en-US" dirty="0"/>
              <a:t>Text</a:t>
            </a:r>
          </a:p>
          <a:p>
            <a:pPr lvl="2"/>
            <a:r>
              <a:rPr lang="en-US" dirty="0"/>
              <a:t>Text</a:t>
            </a:r>
            <a:endParaRPr lang="en-AU" dirty="0"/>
          </a:p>
        </p:txBody>
      </p:sp>
      <p:sp>
        <p:nvSpPr>
          <p:cNvPr id="24" name="Text Placeholder 6">
            <a:extLst>
              <a:ext uri="{FF2B5EF4-FFF2-40B4-BE49-F238E27FC236}">
                <a16:creationId xmlns:a16="http://schemas.microsoft.com/office/drawing/2014/main" id="{80ACE0E4-EDD1-46BC-8869-F6242ABD0CDE}"/>
              </a:ext>
            </a:extLst>
          </p:cNvPr>
          <p:cNvSpPr>
            <a:spLocks noGrp="1"/>
          </p:cNvSpPr>
          <p:nvPr>
            <p:ph type="body" sz="quarter" idx="29" hasCustomPrompt="1"/>
          </p:nvPr>
        </p:nvSpPr>
        <p:spPr>
          <a:xfrm>
            <a:off x="9703303" y="1809749"/>
            <a:ext cx="1072139" cy="272083"/>
          </a:xfrm>
          <a:prstGeom prst="rect">
            <a:avLst/>
          </a:prstGeom>
          <a:noFill/>
          <a:ln w="19050">
            <a:noFill/>
          </a:ln>
        </p:spPr>
        <p:txBody>
          <a:bodyPr lIns="0" anchor="b"/>
          <a:lstStyle>
            <a:lvl1pPr marL="0" indent="0">
              <a:spcBef>
                <a:spcPts val="0"/>
              </a:spcBef>
              <a:spcAft>
                <a:spcPts val="0"/>
              </a:spcAft>
              <a:buClr>
                <a:schemeClr val="bg2"/>
              </a:buClr>
              <a:buFont typeface="Trebuchet MS" panose="020B0603020202020204" pitchFamily="34" charset="0"/>
              <a:buNone/>
              <a:defRPr sz="1000" b="0">
                <a:solidFill>
                  <a:schemeClr val="bg2"/>
                </a:solidFill>
              </a:defRPr>
            </a:lvl1pPr>
            <a:lvl2pPr marL="360000" indent="-180000">
              <a:spcBef>
                <a:spcPts val="0"/>
              </a:spcBef>
              <a:spcAft>
                <a:spcPts val="0"/>
              </a:spcAft>
              <a:buFont typeface="Arial" panose="020B0604020202020204" pitchFamily="34" charset="0"/>
              <a:buChar char="—"/>
              <a:defRPr sz="1100">
                <a:solidFill>
                  <a:schemeClr val="tx1"/>
                </a:solidFill>
              </a:defRPr>
            </a:lvl2pPr>
            <a:lvl3pPr marL="540000" indent="-180000">
              <a:spcBef>
                <a:spcPts val="0"/>
              </a:spcBef>
              <a:spcAft>
                <a:spcPts val="0"/>
              </a:spcAft>
              <a:buClrTx/>
              <a:buFont typeface="Arial" panose="020B0604020202020204" pitchFamily="34" charset="0"/>
              <a:buChar char="–"/>
              <a:defRPr sz="1000" b="0">
                <a:solidFill>
                  <a:schemeClr val="tx1"/>
                </a:solidFill>
              </a:defRPr>
            </a:lvl3pPr>
            <a:lvl4pPr>
              <a:defRPr sz="1100">
                <a:solidFill>
                  <a:schemeClr val="bg2"/>
                </a:solidFill>
              </a:defRPr>
            </a:lvl4pPr>
            <a:lvl5pPr>
              <a:defRPr sz="1100">
                <a:solidFill>
                  <a:schemeClr val="bg2"/>
                </a:solidFill>
              </a:defRPr>
            </a:lvl5pPr>
          </a:lstStyle>
          <a:p>
            <a:pPr lvl="0"/>
            <a:r>
              <a:rPr lang="en-US" dirty="0"/>
              <a:t>Step #</a:t>
            </a:r>
            <a:endParaRPr lang="en-AU" dirty="0"/>
          </a:p>
        </p:txBody>
      </p:sp>
    </p:spTree>
    <p:extLst>
      <p:ext uri="{BB962C8B-B14F-4D97-AF65-F5344CB8AC3E}">
        <p14:creationId xmlns:p14="http://schemas.microsoft.com/office/powerpoint/2010/main" val="1263592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O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CA106-8389-4D59-A77E-8F97D15DF2E2}"/>
              </a:ext>
            </a:extLst>
          </p:cNvPr>
          <p:cNvSpPr>
            <a:spLocks noGrp="1"/>
          </p:cNvSpPr>
          <p:nvPr>
            <p:ph type="title" hasCustomPrompt="1"/>
          </p:nvPr>
        </p:nvSpPr>
        <p:spPr>
          <a:xfrm>
            <a:off x="6503125" y="1847850"/>
            <a:ext cx="4974499" cy="523875"/>
          </a:xfrm>
        </p:spPr>
        <p:txBody>
          <a:bodyPr/>
          <a:lstStyle>
            <a:lvl1pPr algn="r">
              <a:defRPr>
                <a:solidFill>
                  <a:schemeClr val="tx1"/>
                </a:solidFill>
              </a:defRPr>
            </a:lvl1pPr>
          </a:lstStyle>
          <a:p>
            <a:r>
              <a:rPr lang="en-US" dirty="0"/>
              <a:t>Table of Contents</a:t>
            </a:r>
            <a:endParaRPr lang="en-AU" dirty="0"/>
          </a:p>
        </p:txBody>
      </p:sp>
      <p:sp>
        <p:nvSpPr>
          <p:cNvPr id="3" name="Content Placeholder 2">
            <a:extLst>
              <a:ext uri="{FF2B5EF4-FFF2-40B4-BE49-F238E27FC236}">
                <a16:creationId xmlns:a16="http://schemas.microsoft.com/office/drawing/2014/main" id="{CC943952-68D2-48C9-9094-3C3CA100D38E}"/>
              </a:ext>
            </a:extLst>
          </p:cNvPr>
          <p:cNvSpPr>
            <a:spLocks noGrp="1"/>
          </p:cNvSpPr>
          <p:nvPr>
            <p:ph idx="1" hasCustomPrompt="1"/>
          </p:nvPr>
        </p:nvSpPr>
        <p:spPr>
          <a:xfrm>
            <a:off x="6491288" y="2667000"/>
            <a:ext cx="4974499" cy="3475253"/>
          </a:xfrm>
        </p:spPr>
        <p:txBody>
          <a:bodyPr/>
          <a:lstStyle>
            <a:lvl1pPr>
              <a:defRPr/>
            </a:lvl1pPr>
          </a:lstStyle>
          <a:p>
            <a:pPr lvl="0"/>
            <a:r>
              <a:rPr lang="en-US" dirty="0"/>
              <a:t>Use the BACK and FORWARD buttons to change styles and apply bullets. Avoid using the bullets button on the home tab.</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Footer Placeholder 4">
            <a:extLst>
              <a:ext uri="{FF2B5EF4-FFF2-40B4-BE49-F238E27FC236}">
                <a16:creationId xmlns:a16="http://schemas.microsoft.com/office/drawing/2014/main" id="{224DDD05-5163-49CF-9938-9359C5782656}"/>
              </a:ext>
            </a:extLst>
          </p:cNvPr>
          <p:cNvSpPr>
            <a:spLocks noGrp="1"/>
          </p:cNvSpPr>
          <p:nvPr>
            <p:ph type="ftr" sz="quarter" idx="11"/>
          </p:nvPr>
        </p:nvSpPr>
        <p:spPr/>
        <p:txBody>
          <a:bodyPr/>
          <a:lstStyle/>
          <a:p>
            <a:endParaRPr lang="en-AU"/>
          </a:p>
        </p:txBody>
      </p:sp>
      <p:sp>
        <p:nvSpPr>
          <p:cNvPr id="7" name="Date Placeholder 6">
            <a:extLst>
              <a:ext uri="{FF2B5EF4-FFF2-40B4-BE49-F238E27FC236}">
                <a16:creationId xmlns:a16="http://schemas.microsoft.com/office/drawing/2014/main" id="{881D0D3D-5E8C-444D-9492-5DDFDC802042}"/>
              </a:ext>
            </a:extLst>
          </p:cNvPr>
          <p:cNvSpPr>
            <a:spLocks noGrp="1"/>
          </p:cNvSpPr>
          <p:nvPr>
            <p:ph type="dt" sz="half" idx="12"/>
          </p:nvPr>
        </p:nvSpPr>
        <p:spPr/>
        <p:txBody>
          <a:bodyPr/>
          <a:lstStyle/>
          <a:p>
            <a:r>
              <a:rPr lang="en-US"/>
              <a:t>30 September 2019</a:t>
            </a:r>
            <a:endParaRPr lang="en-AU" dirty="0"/>
          </a:p>
        </p:txBody>
      </p:sp>
    </p:spTree>
    <p:extLst>
      <p:ext uri="{BB962C8B-B14F-4D97-AF65-F5344CB8AC3E}">
        <p14:creationId xmlns:p14="http://schemas.microsoft.com/office/powerpoint/2010/main" val="34069706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amp; Blank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CA106-8389-4D59-A77E-8F97D15DF2E2}"/>
              </a:ext>
            </a:extLst>
          </p:cNvPr>
          <p:cNvSpPr>
            <a:spLocks noGrp="1"/>
          </p:cNvSpPr>
          <p:nvPr>
            <p:ph type="title" hasCustomPrompt="1"/>
          </p:nvPr>
        </p:nvSpPr>
        <p:spPr/>
        <p:txBody>
          <a:bodyPr/>
          <a:lstStyle>
            <a:lvl1pPr>
              <a:defRPr/>
            </a:lvl1pPr>
          </a:lstStyle>
          <a:p>
            <a:r>
              <a:rPr lang="en-US" dirty="0"/>
              <a:t>Title with blank footer</a:t>
            </a:r>
            <a:endParaRPr lang="en-AU" dirty="0"/>
          </a:p>
        </p:txBody>
      </p:sp>
      <p:sp>
        <p:nvSpPr>
          <p:cNvPr id="5" name="Footer Placeholder 4">
            <a:extLst>
              <a:ext uri="{FF2B5EF4-FFF2-40B4-BE49-F238E27FC236}">
                <a16:creationId xmlns:a16="http://schemas.microsoft.com/office/drawing/2014/main" id="{224DDD05-5163-49CF-9938-9359C5782656}"/>
              </a:ext>
            </a:extLst>
          </p:cNvPr>
          <p:cNvSpPr>
            <a:spLocks noGrp="1"/>
          </p:cNvSpPr>
          <p:nvPr>
            <p:ph type="ftr" sz="quarter" idx="11"/>
          </p:nvPr>
        </p:nvSpPr>
        <p:spPr/>
        <p:txBody>
          <a:bodyPr/>
          <a:lstStyle/>
          <a:p>
            <a:endParaRPr lang="en-AU"/>
          </a:p>
        </p:txBody>
      </p:sp>
      <p:sp>
        <p:nvSpPr>
          <p:cNvPr id="7" name="Date Placeholder 6">
            <a:extLst>
              <a:ext uri="{FF2B5EF4-FFF2-40B4-BE49-F238E27FC236}">
                <a16:creationId xmlns:a16="http://schemas.microsoft.com/office/drawing/2014/main" id="{881D0D3D-5E8C-444D-9492-5DDFDC802042}"/>
              </a:ext>
            </a:extLst>
          </p:cNvPr>
          <p:cNvSpPr>
            <a:spLocks noGrp="1"/>
          </p:cNvSpPr>
          <p:nvPr>
            <p:ph type="dt" sz="half" idx="12"/>
          </p:nvPr>
        </p:nvSpPr>
        <p:spPr/>
        <p:txBody>
          <a:bodyPr/>
          <a:lstStyle/>
          <a:p>
            <a:r>
              <a:rPr lang="en-US"/>
              <a:t>30 September 2019</a:t>
            </a:r>
            <a:endParaRPr lang="en-AU" dirty="0"/>
          </a:p>
        </p:txBody>
      </p:sp>
      <p:sp>
        <p:nvSpPr>
          <p:cNvPr id="8" name="TextBox 7">
            <a:extLst>
              <a:ext uri="{FF2B5EF4-FFF2-40B4-BE49-F238E27FC236}">
                <a16:creationId xmlns:a16="http://schemas.microsoft.com/office/drawing/2014/main" id="{3784A263-28D1-4C9F-84C5-1E9CE49A38FB}"/>
              </a:ext>
            </a:extLst>
          </p:cNvPr>
          <p:cNvSpPr txBox="1"/>
          <p:nvPr userDrawn="1"/>
        </p:nvSpPr>
        <p:spPr>
          <a:xfrm>
            <a:off x="11382375" y="6446579"/>
            <a:ext cx="476250" cy="184666"/>
          </a:xfrm>
          <a:prstGeom prst="rect">
            <a:avLst/>
          </a:prstGeom>
          <a:noFill/>
        </p:spPr>
        <p:txBody>
          <a:bodyPr wrap="square" lIns="0" tIns="0" rIns="0" bIns="0" rtlCol="0">
            <a:spAutoFit/>
          </a:bodyPr>
          <a:lstStyle/>
          <a:p>
            <a:fld id="{377679A7-70D5-46A0-82D3-A09C603E9BD4}" type="slidenum">
              <a:rPr lang="en-AU" sz="1200" b="1" smtClean="0">
                <a:solidFill>
                  <a:schemeClr val="tx2"/>
                </a:solidFill>
              </a:rPr>
              <a:t>‹#›</a:t>
            </a:fld>
            <a:endParaRPr lang="en-AU" sz="1200" b="1" dirty="0">
              <a:solidFill>
                <a:schemeClr val="tx2"/>
              </a:solidFill>
            </a:endParaRPr>
          </a:p>
        </p:txBody>
      </p:sp>
      <p:pic>
        <p:nvPicPr>
          <p:cNvPr id="9" name="Picture 8" descr="A picture containing clipart&#10;&#10;Description generated with very high confidence">
            <a:extLst>
              <a:ext uri="{FF2B5EF4-FFF2-40B4-BE49-F238E27FC236}">
                <a16:creationId xmlns:a16="http://schemas.microsoft.com/office/drawing/2014/main" id="{F537C158-7948-4DA7-974F-D6E8F94A47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75280" y="427350"/>
            <a:ext cx="1802345" cy="468000"/>
          </a:xfrm>
          <a:prstGeom prst="rect">
            <a:avLst/>
          </a:prstGeom>
        </p:spPr>
      </p:pic>
    </p:spTree>
    <p:extLst>
      <p:ext uri="{BB962C8B-B14F-4D97-AF65-F5344CB8AC3E}">
        <p14:creationId xmlns:p14="http://schemas.microsoft.com/office/powerpoint/2010/main" val="18724337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with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CA106-8389-4D59-A77E-8F97D15DF2E2}"/>
              </a:ext>
            </a:extLst>
          </p:cNvPr>
          <p:cNvSpPr>
            <a:spLocks noGrp="1"/>
          </p:cNvSpPr>
          <p:nvPr>
            <p:ph type="title" hasCustomPrompt="1"/>
          </p:nvPr>
        </p:nvSpPr>
        <p:spPr/>
        <p:txBody>
          <a:bodyPr/>
          <a:lstStyle>
            <a:lvl1pPr>
              <a:defRPr/>
            </a:lvl1pPr>
          </a:lstStyle>
          <a:p>
            <a:r>
              <a:rPr lang="en-US" dirty="0"/>
              <a:t>Title with blank footer</a:t>
            </a:r>
            <a:endParaRPr lang="en-AU" dirty="0"/>
          </a:p>
        </p:txBody>
      </p:sp>
      <p:sp>
        <p:nvSpPr>
          <p:cNvPr id="5" name="Footer Placeholder 4">
            <a:extLst>
              <a:ext uri="{FF2B5EF4-FFF2-40B4-BE49-F238E27FC236}">
                <a16:creationId xmlns:a16="http://schemas.microsoft.com/office/drawing/2014/main" id="{224DDD05-5163-49CF-9938-9359C5782656}"/>
              </a:ext>
            </a:extLst>
          </p:cNvPr>
          <p:cNvSpPr>
            <a:spLocks noGrp="1"/>
          </p:cNvSpPr>
          <p:nvPr>
            <p:ph type="ftr" sz="quarter" idx="11"/>
          </p:nvPr>
        </p:nvSpPr>
        <p:spPr/>
        <p:txBody>
          <a:bodyPr/>
          <a:lstStyle/>
          <a:p>
            <a:endParaRPr lang="en-AU"/>
          </a:p>
        </p:txBody>
      </p:sp>
      <p:sp>
        <p:nvSpPr>
          <p:cNvPr id="7" name="Date Placeholder 6">
            <a:extLst>
              <a:ext uri="{FF2B5EF4-FFF2-40B4-BE49-F238E27FC236}">
                <a16:creationId xmlns:a16="http://schemas.microsoft.com/office/drawing/2014/main" id="{881D0D3D-5E8C-444D-9492-5DDFDC802042}"/>
              </a:ext>
            </a:extLst>
          </p:cNvPr>
          <p:cNvSpPr>
            <a:spLocks noGrp="1"/>
          </p:cNvSpPr>
          <p:nvPr>
            <p:ph type="dt" sz="half" idx="12"/>
          </p:nvPr>
        </p:nvSpPr>
        <p:spPr/>
        <p:txBody>
          <a:bodyPr/>
          <a:lstStyle/>
          <a:p>
            <a:r>
              <a:rPr lang="en-US"/>
              <a:t>30 September 2019</a:t>
            </a:r>
            <a:endParaRPr lang="en-AU" dirty="0"/>
          </a:p>
        </p:txBody>
      </p:sp>
    </p:spTree>
    <p:extLst>
      <p:ext uri="{BB962C8B-B14F-4D97-AF65-F5344CB8AC3E}">
        <p14:creationId xmlns:p14="http://schemas.microsoft.com/office/powerpoint/2010/main" val="27061288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ontact Page">
    <p:spTree>
      <p:nvGrpSpPr>
        <p:cNvPr id="1" name=""/>
        <p:cNvGrpSpPr/>
        <p:nvPr/>
      </p:nvGrpSpPr>
      <p:grpSpPr>
        <a:xfrm>
          <a:off x="0" y="0"/>
          <a:ext cx="0" cy="0"/>
          <a:chOff x="0" y="0"/>
          <a:chExt cx="0" cy="0"/>
        </a:xfrm>
      </p:grpSpPr>
      <p:pic>
        <p:nvPicPr>
          <p:cNvPr id="42" name="Picture 41" descr="A close up of a logo&#10;&#10;Description generated with very high confidence">
            <a:extLst>
              <a:ext uri="{FF2B5EF4-FFF2-40B4-BE49-F238E27FC236}">
                <a16:creationId xmlns:a16="http://schemas.microsoft.com/office/drawing/2014/main" id="{9A8CCF00-AF10-4EC2-9CC2-BCD443E3680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73648"/>
          <a:stretch/>
        </p:blipFill>
        <p:spPr>
          <a:xfrm>
            <a:off x="0" y="5065484"/>
            <a:ext cx="12192000" cy="1807029"/>
          </a:xfrm>
          <a:prstGeom prst="rect">
            <a:avLst/>
          </a:prstGeom>
        </p:spPr>
      </p:pic>
      <p:sp>
        <p:nvSpPr>
          <p:cNvPr id="7" name="Rectangle 9">
            <a:extLst>
              <a:ext uri="{FF2B5EF4-FFF2-40B4-BE49-F238E27FC236}">
                <a16:creationId xmlns:a16="http://schemas.microsoft.com/office/drawing/2014/main" id="{C0CA6D70-2CE8-449A-B8EF-57A94E134A37}"/>
              </a:ext>
            </a:extLst>
          </p:cNvPr>
          <p:cNvSpPr>
            <a:spLocks noChangeArrowheads="1"/>
          </p:cNvSpPr>
          <p:nvPr userDrawn="1"/>
        </p:nvSpPr>
        <p:spPr bwMode="auto">
          <a:xfrm>
            <a:off x="3240641" y="2889347"/>
            <a:ext cx="5903913" cy="605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50000"/>
              </a:spcBef>
              <a:buClr>
                <a:srgbClr val="115E95"/>
              </a:buClr>
              <a:buFont typeface="Symbol" pitchFamily="18" charset="2"/>
              <a:buChar char="·"/>
              <a:defRPr sz="1000">
                <a:solidFill>
                  <a:schemeClr val="tx1"/>
                </a:solidFill>
                <a:latin typeface="Verdana" pitchFamily="34" charset="0"/>
              </a:defRPr>
            </a:lvl1pPr>
            <a:lvl2pPr marL="742950" indent="-285750" eaLnBrk="0" hangingPunct="0">
              <a:spcBef>
                <a:spcPct val="50000"/>
              </a:spcBef>
              <a:buClr>
                <a:srgbClr val="115E95"/>
              </a:buClr>
              <a:buFont typeface="Symbol" pitchFamily="18" charset="2"/>
              <a:buChar char="-"/>
              <a:defRPr sz="1000">
                <a:solidFill>
                  <a:schemeClr val="tx1"/>
                </a:solidFill>
                <a:latin typeface="Verdana" pitchFamily="34" charset="0"/>
              </a:defRPr>
            </a:lvl2pPr>
            <a:lvl3pPr marL="1143000" indent="-228600" eaLnBrk="0" hangingPunct="0">
              <a:spcBef>
                <a:spcPct val="50000"/>
              </a:spcBef>
              <a:buClr>
                <a:srgbClr val="115E95"/>
              </a:buClr>
              <a:buFont typeface="Symbol" pitchFamily="18" charset="2"/>
              <a:buChar char="·"/>
              <a:defRPr sz="1000">
                <a:solidFill>
                  <a:schemeClr val="tx1"/>
                </a:solidFill>
                <a:latin typeface="Verdana" pitchFamily="34" charset="0"/>
              </a:defRPr>
            </a:lvl3pPr>
            <a:lvl4pPr marL="1600200" indent="-228600" eaLnBrk="0" hangingPunct="0">
              <a:spcBef>
                <a:spcPct val="50000"/>
              </a:spcBef>
              <a:buClr>
                <a:srgbClr val="115E95"/>
              </a:buClr>
              <a:buFont typeface="Symbol" pitchFamily="18" charset="2"/>
              <a:buChar char="-"/>
              <a:defRPr sz="1000">
                <a:solidFill>
                  <a:schemeClr val="tx1"/>
                </a:solidFill>
                <a:latin typeface="Verdana" pitchFamily="34" charset="0"/>
              </a:defRPr>
            </a:lvl4pPr>
            <a:lvl5pPr marL="2057400" indent="-228600" eaLnBrk="0" hangingPunct="0">
              <a:spcBef>
                <a:spcPct val="50000"/>
              </a:spcBef>
              <a:buClr>
                <a:srgbClr val="115E95"/>
              </a:buClr>
              <a:buFont typeface="Symbol" pitchFamily="18" charset="2"/>
              <a:buChar char="·"/>
              <a:defRPr sz="1000">
                <a:solidFill>
                  <a:schemeClr val="tx1"/>
                </a:solidFill>
                <a:latin typeface="Verdana" pitchFamily="34" charset="0"/>
              </a:defRPr>
            </a:lvl5pPr>
            <a:lvl6pPr marL="2514600" indent="-228600" eaLnBrk="0" fontAlgn="base" hangingPunct="0">
              <a:spcBef>
                <a:spcPct val="50000"/>
              </a:spcBef>
              <a:spcAft>
                <a:spcPct val="0"/>
              </a:spcAft>
              <a:buClr>
                <a:srgbClr val="115E95"/>
              </a:buClr>
              <a:buFont typeface="Symbol" pitchFamily="18" charset="2"/>
              <a:buChar char="·"/>
              <a:defRPr sz="1000">
                <a:solidFill>
                  <a:schemeClr val="tx1"/>
                </a:solidFill>
                <a:latin typeface="Verdana" pitchFamily="34" charset="0"/>
              </a:defRPr>
            </a:lvl6pPr>
            <a:lvl7pPr marL="2971800" indent="-228600" eaLnBrk="0" fontAlgn="base" hangingPunct="0">
              <a:spcBef>
                <a:spcPct val="50000"/>
              </a:spcBef>
              <a:spcAft>
                <a:spcPct val="0"/>
              </a:spcAft>
              <a:buClr>
                <a:srgbClr val="115E95"/>
              </a:buClr>
              <a:buFont typeface="Symbol" pitchFamily="18" charset="2"/>
              <a:buChar char="·"/>
              <a:defRPr sz="1000">
                <a:solidFill>
                  <a:schemeClr val="tx1"/>
                </a:solidFill>
                <a:latin typeface="Verdana" pitchFamily="34" charset="0"/>
              </a:defRPr>
            </a:lvl7pPr>
            <a:lvl8pPr marL="3429000" indent="-228600" eaLnBrk="0" fontAlgn="base" hangingPunct="0">
              <a:spcBef>
                <a:spcPct val="50000"/>
              </a:spcBef>
              <a:spcAft>
                <a:spcPct val="0"/>
              </a:spcAft>
              <a:buClr>
                <a:srgbClr val="115E95"/>
              </a:buClr>
              <a:buFont typeface="Symbol" pitchFamily="18" charset="2"/>
              <a:buChar char="·"/>
              <a:defRPr sz="1000">
                <a:solidFill>
                  <a:schemeClr val="tx1"/>
                </a:solidFill>
                <a:latin typeface="Verdana" pitchFamily="34" charset="0"/>
              </a:defRPr>
            </a:lvl8pPr>
            <a:lvl9pPr marL="3886200" indent="-228600" eaLnBrk="0" fontAlgn="base" hangingPunct="0">
              <a:spcBef>
                <a:spcPct val="50000"/>
              </a:spcBef>
              <a:spcAft>
                <a:spcPct val="0"/>
              </a:spcAft>
              <a:buClr>
                <a:srgbClr val="115E95"/>
              </a:buClr>
              <a:buFont typeface="Symbol" pitchFamily="18" charset="2"/>
              <a:buChar char="·"/>
              <a:defRPr sz="1000">
                <a:solidFill>
                  <a:schemeClr val="tx1"/>
                </a:solidFill>
                <a:latin typeface="Verdana" pitchFamily="34" charset="0"/>
              </a:defRPr>
            </a:lvl9pPr>
          </a:lstStyle>
          <a:p>
            <a:pPr algn="ctr" eaLnBrk="1" hangingPunct="1">
              <a:spcBef>
                <a:spcPts val="100"/>
              </a:spcBef>
              <a:spcAft>
                <a:spcPts val="100"/>
              </a:spcAft>
              <a:buClrTx/>
              <a:buFont typeface="Symbol" pitchFamily="18" charset="2"/>
              <a:buNone/>
            </a:pPr>
            <a:r>
              <a:rPr lang="it-IT" altLang="en-US" sz="1000" b="1" dirty="0">
                <a:solidFill>
                  <a:srgbClr val="C1D82F"/>
                </a:solidFill>
                <a:latin typeface="+mj-lt"/>
                <a:ea typeface="Lato" panose="020F0502020204030203" pitchFamily="34" charset="0"/>
                <a:cs typeface="Lato" panose="020F0502020204030203" pitchFamily="34" charset="0"/>
              </a:rPr>
              <a:t>abn</a:t>
            </a:r>
            <a:r>
              <a:rPr lang="it-IT" altLang="en-US" sz="1000" dirty="0">
                <a:solidFill>
                  <a:srgbClr val="595959"/>
                </a:solidFill>
                <a:latin typeface="+mn-lt"/>
                <a:ea typeface="Lato" panose="020F0502020204030203" pitchFamily="34" charset="0"/>
                <a:cs typeface="Lato" panose="020F0502020204030203" pitchFamily="34" charset="0"/>
              </a:rPr>
              <a:t> </a:t>
            </a:r>
            <a:r>
              <a:rPr lang="it-IT" altLang="en-US" sz="1000" noProof="1">
                <a:solidFill>
                  <a:schemeClr val="tx1">
                    <a:lumMod val="95000"/>
                    <a:lumOff val="5000"/>
                  </a:schemeClr>
                </a:solidFill>
                <a:latin typeface="+mn-lt"/>
                <a:ea typeface="Lato" panose="020F0502020204030203" pitchFamily="34" charset="0"/>
                <a:cs typeface="Lato" panose="020F0502020204030203" pitchFamily="34" charset="0"/>
              </a:rPr>
              <a:t>47 105 237 590 </a:t>
            </a:r>
            <a:r>
              <a:rPr lang="it-IT" altLang="en-US" sz="1000" b="1" noProof="1">
                <a:solidFill>
                  <a:srgbClr val="C1D82F"/>
                </a:solidFill>
                <a:latin typeface="+mj-lt"/>
                <a:ea typeface="Lato" panose="020F0502020204030203" pitchFamily="34" charset="0"/>
                <a:cs typeface="Lato" panose="020F0502020204030203" pitchFamily="34" charset="0"/>
              </a:rPr>
              <a:t>acn</a:t>
            </a:r>
            <a:r>
              <a:rPr lang="it-IT" altLang="en-US" sz="1000" noProof="1">
                <a:solidFill>
                  <a:srgbClr val="595959"/>
                </a:solidFill>
                <a:latin typeface="+mn-lt"/>
                <a:ea typeface="Lato" panose="020F0502020204030203" pitchFamily="34" charset="0"/>
                <a:cs typeface="Lato" panose="020F0502020204030203" pitchFamily="34" charset="0"/>
              </a:rPr>
              <a:t> </a:t>
            </a:r>
            <a:r>
              <a:rPr lang="it-IT" altLang="en-US" sz="1000" noProof="1">
                <a:solidFill>
                  <a:schemeClr val="tx1">
                    <a:lumMod val="95000"/>
                    <a:lumOff val="5000"/>
                  </a:schemeClr>
                </a:solidFill>
                <a:latin typeface="+mn-lt"/>
                <a:ea typeface="Lato" panose="020F0502020204030203" pitchFamily="34" charset="0"/>
                <a:cs typeface="Lato" panose="020F0502020204030203" pitchFamily="34" charset="0"/>
              </a:rPr>
              <a:t>105 237 590</a:t>
            </a:r>
          </a:p>
          <a:p>
            <a:pPr algn="ctr" eaLnBrk="1" hangingPunct="1">
              <a:spcBef>
                <a:spcPts val="100"/>
              </a:spcBef>
              <a:spcAft>
                <a:spcPts val="100"/>
              </a:spcAft>
              <a:buClrTx/>
              <a:buFont typeface="Symbol" pitchFamily="18" charset="2"/>
              <a:buNone/>
            </a:pPr>
            <a:r>
              <a:rPr lang="it-IT" altLang="en-US" sz="1000" b="1" dirty="0">
                <a:solidFill>
                  <a:srgbClr val="C1D82F"/>
                </a:solidFill>
                <a:latin typeface="+mj-lt"/>
                <a:ea typeface="Lato" panose="020F0502020204030203" pitchFamily="34" charset="0"/>
                <a:cs typeface="Lato" panose="020F0502020204030203" pitchFamily="34" charset="0"/>
              </a:rPr>
              <a:t>e</a:t>
            </a:r>
            <a:r>
              <a:rPr lang="it-IT" altLang="en-US" sz="1000" dirty="0">
                <a:solidFill>
                  <a:srgbClr val="595959"/>
                </a:solidFill>
                <a:latin typeface="+mn-lt"/>
                <a:ea typeface="Lato" panose="020F0502020204030203" pitchFamily="34" charset="0"/>
                <a:cs typeface="Lato" panose="020F0502020204030203" pitchFamily="34" charset="0"/>
              </a:rPr>
              <a:t> </a:t>
            </a:r>
            <a:r>
              <a:rPr lang="it-IT" altLang="en-US" sz="1000" noProof="1">
                <a:solidFill>
                  <a:schemeClr val="tx1">
                    <a:lumMod val="95000"/>
                    <a:lumOff val="5000"/>
                  </a:schemeClr>
                </a:solidFill>
                <a:latin typeface="+mn-lt"/>
                <a:ea typeface="Lato" panose="020F0502020204030203" pitchFamily="34" charset="0"/>
                <a:cs typeface="Lato" panose="020F0502020204030203" pitchFamily="34" charset="0"/>
              </a:rPr>
              <a:t>hello@grosvenor.com.au</a:t>
            </a:r>
          </a:p>
          <a:p>
            <a:pPr algn="ctr" eaLnBrk="1" hangingPunct="1">
              <a:spcBef>
                <a:spcPts val="100"/>
              </a:spcBef>
              <a:spcAft>
                <a:spcPts val="100"/>
              </a:spcAft>
              <a:buClrTx/>
              <a:buFont typeface="Symbol" pitchFamily="18" charset="2"/>
              <a:buNone/>
            </a:pPr>
            <a:r>
              <a:rPr lang="it-IT" altLang="en-US" sz="1000" b="1" dirty="0">
                <a:solidFill>
                  <a:srgbClr val="C1D82F"/>
                </a:solidFill>
                <a:latin typeface="+mj-lt"/>
                <a:ea typeface="Lato" panose="020F0502020204030203" pitchFamily="34" charset="0"/>
                <a:cs typeface="Lato" panose="020F0502020204030203" pitchFamily="34" charset="0"/>
              </a:rPr>
              <a:t>w</a:t>
            </a:r>
            <a:r>
              <a:rPr lang="it-IT" altLang="en-US" sz="1000" dirty="0">
                <a:solidFill>
                  <a:srgbClr val="595959"/>
                </a:solidFill>
                <a:latin typeface="+mn-lt"/>
                <a:ea typeface="Lato" panose="020F0502020204030203" pitchFamily="34" charset="0"/>
                <a:cs typeface="Lato" panose="020F0502020204030203" pitchFamily="34" charset="0"/>
              </a:rPr>
              <a:t> </a:t>
            </a:r>
            <a:r>
              <a:rPr lang="it-IT" altLang="en-US" sz="1000" noProof="1">
                <a:solidFill>
                  <a:schemeClr val="tx1">
                    <a:lumMod val="95000"/>
                    <a:lumOff val="5000"/>
                  </a:schemeClr>
                </a:solidFill>
                <a:latin typeface="+mn-lt"/>
                <a:ea typeface="Lato" panose="020F0502020204030203" pitchFamily="34" charset="0"/>
                <a:cs typeface="Lato" panose="020F0502020204030203" pitchFamily="34" charset="0"/>
              </a:rPr>
              <a:t>grosvenorprocurement.com.au</a:t>
            </a:r>
            <a:endParaRPr lang="it-IT" altLang="en-US" sz="1000" noProof="1">
              <a:solidFill>
                <a:srgbClr val="595959"/>
              </a:solidFill>
              <a:latin typeface="+mn-lt"/>
              <a:ea typeface="Lato" panose="020F0502020204030203" pitchFamily="34" charset="0"/>
              <a:cs typeface="Lato" panose="020F0502020204030203" pitchFamily="34" charset="0"/>
            </a:endParaRPr>
          </a:p>
        </p:txBody>
      </p:sp>
      <p:sp>
        <p:nvSpPr>
          <p:cNvPr id="35" name="Text Placeholder 27">
            <a:extLst>
              <a:ext uri="{FF2B5EF4-FFF2-40B4-BE49-F238E27FC236}">
                <a16:creationId xmlns:a16="http://schemas.microsoft.com/office/drawing/2014/main" id="{BB625BFF-E343-4DBB-81B6-C1C6138C88DF}"/>
              </a:ext>
            </a:extLst>
          </p:cNvPr>
          <p:cNvSpPr>
            <a:spLocks noGrp="1"/>
          </p:cNvSpPr>
          <p:nvPr>
            <p:ph type="body" sz="quarter" idx="12" hasCustomPrompt="1"/>
          </p:nvPr>
        </p:nvSpPr>
        <p:spPr>
          <a:xfrm>
            <a:off x="3695700" y="1915752"/>
            <a:ext cx="4800600" cy="344487"/>
          </a:xfrm>
        </p:spPr>
        <p:txBody>
          <a:bodyPr anchor="b"/>
          <a:lstStyle>
            <a:lvl1pPr marL="0" indent="0" algn="ctr">
              <a:buFont typeface="Arial" panose="020B0604020202020204" pitchFamily="34" charset="0"/>
              <a:buNone/>
              <a:defRPr sz="1400" b="1">
                <a:solidFill>
                  <a:schemeClr val="bg2"/>
                </a:solidFill>
              </a:defRPr>
            </a:lvl1pPr>
            <a:lvl2pPr marL="0" indent="0">
              <a:buFont typeface="Arial" panose="020B0604020202020204" pitchFamily="34" charset="0"/>
              <a:buNone/>
              <a:defRPr sz="1400" b="1">
                <a:solidFill>
                  <a:schemeClr val="bg2"/>
                </a:solidFill>
              </a:defRPr>
            </a:lvl2pPr>
            <a:lvl3pPr marL="0" indent="0">
              <a:buFont typeface="Arial" panose="020B0604020202020204" pitchFamily="34" charset="0"/>
              <a:buNone/>
              <a:defRPr sz="1400" b="1">
                <a:solidFill>
                  <a:schemeClr val="bg2"/>
                </a:solidFill>
              </a:defRPr>
            </a:lvl3pPr>
            <a:lvl4pPr marL="0" indent="0">
              <a:buNone/>
              <a:defRPr sz="1400" b="1">
                <a:solidFill>
                  <a:schemeClr val="bg2"/>
                </a:solidFill>
              </a:defRPr>
            </a:lvl4pPr>
            <a:lvl5pPr marL="288000" indent="0">
              <a:buNone/>
              <a:defRPr sz="1400" b="1">
                <a:solidFill>
                  <a:schemeClr val="bg2"/>
                </a:solidFill>
              </a:defRPr>
            </a:lvl5pPr>
          </a:lstStyle>
          <a:p>
            <a:pPr lvl="0"/>
            <a:r>
              <a:rPr lang="en-AU" dirty="0"/>
              <a:t>Contact Name</a:t>
            </a:r>
          </a:p>
        </p:txBody>
      </p:sp>
      <p:sp>
        <p:nvSpPr>
          <p:cNvPr id="37" name="Text Placeholder 27">
            <a:extLst>
              <a:ext uri="{FF2B5EF4-FFF2-40B4-BE49-F238E27FC236}">
                <a16:creationId xmlns:a16="http://schemas.microsoft.com/office/drawing/2014/main" id="{EC0142B5-6D51-48F8-9A15-8BEC19736B04}"/>
              </a:ext>
            </a:extLst>
          </p:cNvPr>
          <p:cNvSpPr>
            <a:spLocks noGrp="1"/>
          </p:cNvSpPr>
          <p:nvPr>
            <p:ph type="body" sz="quarter" idx="13" hasCustomPrompt="1"/>
          </p:nvPr>
        </p:nvSpPr>
        <p:spPr>
          <a:xfrm>
            <a:off x="4153453" y="2326136"/>
            <a:ext cx="3902556" cy="151675"/>
          </a:xfrm>
        </p:spPr>
        <p:txBody>
          <a:bodyPr anchor="b"/>
          <a:lstStyle>
            <a:lvl1pPr marL="0" indent="0" algn="ctr">
              <a:buFont typeface="Arial" panose="020B0604020202020204" pitchFamily="34" charset="0"/>
              <a:buNone/>
              <a:defRPr sz="1000" b="1">
                <a:solidFill>
                  <a:schemeClr val="tx2"/>
                </a:solidFill>
                <a:latin typeface="+mj-lt"/>
              </a:defRPr>
            </a:lvl1pPr>
            <a:lvl2pPr marL="0" indent="0">
              <a:buFont typeface="Arial" panose="020B0604020202020204" pitchFamily="34" charset="0"/>
              <a:buNone/>
              <a:defRPr sz="1400" b="1">
                <a:solidFill>
                  <a:schemeClr val="bg2"/>
                </a:solidFill>
              </a:defRPr>
            </a:lvl2pPr>
            <a:lvl3pPr marL="0" indent="0">
              <a:buFont typeface="Arial" panose="020B0604020202020204" pitchFamily="34" charset="0"/>
              <a:buNone/>
              <a:defRPr sz="1400" b="1">
                <a:solidFill>
                  <a:schemeClr val="bg2"/>
                </a:solidFill>
              </a:defRPr>
            </a:lvl3pPr>
            <a:lvl4pPr marL="0" indent="0">
              <a:buNone/>
              <a:defRPr sz="1400" b="1">
                <a:solidFill>
                  <a:schemeClr val="bg2"/>
                </a:solidFill>
              </a:defRPr>
            </a:lvl4pPr>
            <a:lvl5pPr marL="288000" indent="0">
              <a:buNone/>
              <a:defRPr sz="1400" b="1">
                <a:solidFill>
                  <a:schemeClr val="bg2"/>
                </a:solidFill>
              </a:defRPr>
            </a:lvl5pPr>
          </a:lstStyle>
          <a:p>
            <a:pPr lvl="0"/>
            <a:r>
              <a:rPr lang="en-AU" dirty="0"/>
              <a:t>(XX) XXXX XXX</a:t>
            </a:r>
          </a:p>
        </p:txBody>
      </p:sp>
      <p:sp>
        <p:nvSpPr>
          <p:cNvPr id="38" name="Text Placeholder 27">
            <a:extLst>
              <a:ext uri="{FF2B5EF4-FFF2-40B4-BE49-F238E27FC236}">
                <a16:creationId xmlns:a16="http://schemas.microsoft.com/office/drawing/2014/main" id="{33895139-6837-42B0-A713-6D77EFAF3F4A}"/>
              </a:ext>
            </a:extLst>
          </p:cNvPr>
          <p:cNvSpPr>
            <a:spLocks noGrp="1"/>
          </p:cNvSpPr>
          <p:nvPr>
            <p:ph type="body" sz="quarter" idx="14" hasCustomPrompt="1"/>
          </p:nvPr>
        </p:nvSpPr>
        <p:spPr>
          <a:xfrm>
            <a:off x="4144722" y="2525630"/>
            <a:ext cx="3902556" cy="151675"/>
          </a:xfrm>
        </p:spPr>
        <p:txBody>
          <a:bodyPr anchor="b"/>
          <a:lstStyle>
            <a:lvl1pPr marL="0" indent="0" algn="ctr">
              <a:buFont typeface="Arial" panose="020B0604020202020204" pitchFamily="34" charset="0"/>
              <a:buNone/>
              <a:defRPr sz="1000" b="0">
                <a:solidFill>
                  <a:schemeClr val="tx1"/>
                </a:solidFill>
                <a:latin typeface="+mn-lt"/>
              </a:defRPr>
            </a:lvl1pPr>
            <a:lvl2pPr marL="0" indent="0">
              <a:buFont typeface="Arial" panose="020B0604020202020204" pitchFamily="34" charset="0"/>
              <a:buNone/>
              <a:defRPr sz="1400" b="1">
                <a:solidFill>
                  <a:schemeClr val="bg2"/>
                </a:solidFill>
              </a:defRPr>
            </a:lvl2pPr>
            <a:lvl3pPr marL="0" indent="0">
              <a:buFont typeface="Arial" panose="020B0604020202020204" pitchFamily="34" charset="0"/>
              <a:buNone/>
              <a:defRPr sz="1400" b="1">
                <a:solidFill>
                  <a:schemeClr val="bg2"/>
                </a:solidFill>
              </a:defRPr>
            </a:lvl3pPr>
            <a:lvl4pPr marL="0" indent="0">
              <a:buNone/>
              <a:defRPr sz="1400" b="1">
                <a:solidFill>
                  <a:schemeClr val="bg2"/>
                </a:solidFill>
              </a:defRPr>
            </a:lvl4pPr>
            <a:lvl5pPr marL="288000" indent="0">
              <a:buNone/>
              <a:defRPr sz="1400" b="1">
                <a:solidFill>
                  <a:schemeClr val="bg2"/>
                </a:solidFill>
              </a:defRPr>
            </a:lvl5pPr>
          </a:lstStyle>
          <a:p>
            <a:pPr lvl="0"/>
            <a:r>
              <a:rPr lang="en-AU" dirty="0"/>
              <a:t>xxxx@grosvenorpg.com.au</a:t>
            </a:r>
          </a:p>
        </p:txBody>
      </p:sp>
      <p:pic>
        <p:nvPicPr>
          <p:cNvPr id="16" name="Picture 15" descr="A picture containing clipart&#10;&#10;Description generated with very high confidence">
            <a:extLst>
              <a:ext uri="{FF2B5EF4-FFF2-40B4-BE49-F238E27FC236}">
                <a16:creationId xmlns:a16="http://schemas.microsoft.com/office/drawing/2014/main" id="{9C943111-0FF4-4A4D-8641-136EA23231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675280" y="427350"/>
            <a:ext cx="1802345" cy="468000"/>
          </a:xfrm>
          <a:prstGeom prst="rect">
            <a:avLst/>
          </a:prstGeom>
        </p:spPr>
      </p:pic>
      <p:sp>
        <p:nvSpPr>
          <p:cNvPr id="18" name="TextBox 17">
            <a:hlinkClick r:id="rId4"/>
            <a:extLst>
              <a:ext uri="{FF2B5EF4-FFF2-40B4-BE49-F238E27FC236}">
                <a16:creationId xmlns:a16="http://schemas.microsoft.com/office/drawing/2014/main" id="{39F24D45-9401-48C3-9F91-7CFE08F3116F}"/>
              </a:ext>
            </a:extLst>
          </p:cNvPr>
          <p:cNvSpPr txBox="1"/>
          <p:nvPr userDrawn="1"/>
        </p:nvSpPr>
        <p:spPr>
          <a:xfrm>
            <a:off x="3389211" y="5241805"/>
            <a:ext cx="1658629" cy="246221"/>
          </a:xfrm>
          <a:prstGeom prst="rect">
            <a:avLst/>
          </a:prstGeom>
          <a:noFill/>
        </p:spPr>
        <p:txBody>
          <a:bodyPr wrap="square" rtlCol="0">
            <a:spAutoFit/>
          </a:bodyPr>
          <a:lstStyle/>
          <a:p>
            <a:pPr>
              <a:spcBef>
                <a:spcPts val="600"/>
              </a:spcBef>
              <a:spcAft>
                <a:spcPts val="600"/>
              </a:spcAft>
            </a:pPr>
            <a:r>
              <a:rPr lang="en-AU" sz="1000" dirty="0">
                <a:solidFill>
                  <a:schemeClr val="tx1">
                    <a:lumMod val="95000"/>
                    <a:lumOff val="5000"/>
                  </a:schemeClr>
                </a:solidFill>
                <a:latin typeface="+mn-lt"/>
              </a:rPr>
              <a:t>Subscribe to our news </a:t>
            </a:r>
          </a:p>
        </p:txBody>
      </p:sp>
      <p:sp>
        <p:nvSpPr>
          <p:cNvPr id="20" name="TextBox 19">
            <a:hlinkClick r:id="rId5"/>
            <a:extLst>
              <a:ext uri="{FF2B5EF4-FFF2-40B4-BE49-F238E27FC236}">
                <a16:creationId xmlns:a16="http://schemas.microsoft.com/office/drawing/2014/main" id="{4E8401E1-F563-413F-8F0D-12779BCA5FF2}"/>
              </a:ext>
            </a:extLst>
          </p:cNvPr>
          <p:cNvSpPr txBox="1"/>
          <p:nvPr userDrawn="1"/>
        </p:nvSpPr>
        <p:spPr>
          <a:xfrm>
            <a:off x="5253148" y="5241832"/>
            <a:ext cx="1959368" cy="246221"/>
          </a:xfrm>
          <a:prstGeom prst="rect">
            <a:avLst/>
          </a:prstGeom>
          <a:noFill/>
        </p:spPr>
        <p:txBody>
          <a:bodyPr wrap="square" rtlCol="0">
            <a:spAutoFit/>
          </a:bodyPr>
          <a:lstStyle/>
          <a:p>
            <a:pPr>
              <a:spcBef>
                <a:spcPts val="600"/>
              </a:spcBef>
              <a:spcAft>
                <a:spcPts val="600"/>
              </a:spcAft>
            </a:pPr>
            <a:r>
              <a:rPr lang="en-AU" sz="1000" dirty="0">
                <a:solidFill>
                  <a:schemeClr val="tx1">
                    <a:lumMod val="95000"/>
                    <a:lumOff val="5000"/>
                  </a:schemeClr>
                </a:solidFill>
                <a:latin typeface="+mn-lt"/>
              </a:rPr>
              <a:t>Connect with us on LinkedIn </a:t>
            </a:r>
          </a:p>
        </p:txBody>
      </p:sp>
      <p:sp>
        <p:nvSpPr>
          <p:cNvPr id="21" name="TextBox 20">
            <a:hlinkClick r:id="rId6"/>
            <a:extLst>
              <a:ext uri="{FF2B5EF4-FFF2-40B4-BE49-F238E27FC236}">
                <a16:creationId xmlns:a16="http://schemas.microsoft.com/office/drawing/2014/main" id="{F023BE7B-28C8-423B-9FB6-9148A43EBBE3}"/>
              </a:ext>
            </a:extLst>
          </p:cNvPr>
          <p:cNvSpPr txBox="1"/>
          <p:nvPr userDrawn="1"/>
        </p:nvSpPr>
        <p:spPr>
          <a:xfrm>
            <a:off x="7376168" y="5241813"/>
            <a:ext cx="1768387" cy="246221"/>
          </a:xfrm>
          <a:prstGeom prst="rect">
            <a:avLst/>
          </a:prstGeom>
          <a:noFill/>
        </p:spPr>
        <p:txBody>
          <a:bodyPr wrap="square" rtlCol="0">
            <a:spAutoFit/>
          </a:bodyPr>
          <a:lstStyle/>
          <a:p>
            <a:pPr>
              <a:spcBef>
                <a:spcPts val="600"/>
              </a:spcBef>
              <a:spcAft>
                <a:spcPts val="600"/>
              </a:spcAft>
            </a:pPr>
            <a:r>
              <a:rPr lang="en-AU" sz="1000" dirty="0">
                <a:solidFill>
                  <a:schemeClr val="tx1">
                    <a:lumMod val="95000"/>
                    <a:lumOff val="5000"/>
                  </a:schemeClr>
                </a:solidFill>
                <a:latin typeface="+mn-lt"/>
              </a:rPr>
              <a:t>Follow us @</a:t>
            </a:r>
            <a:r>
              <a:rPr lang="en-AU" sz="1000" dirty="0" err="1">
                <a:solidFill>
                  <a:schemeClr val="tx1">
                    <a:lumMod val="95000"/>
                    <a:lumOff val="5000"/>
                  </a:schemeClr>
                </a:solidFill>
                <a:latin typeface="+mn-lt"/>
              </a:rPr>
              <a:t>GrosvenorMC</a:t>
            </a:r>
            <a:endParaRPr lang="en-AU" sz="1000" dirty="0">
              <a:solidFill>
                <a:schemeClr val="tx1">
                  <a:lumMod val="95000"/>
                  <a:lumOff val="5000"/>
                </a:schemeClr>
              </a:solidFill>
              <a:latin typeface="+mn-lt"/>
            </a:endParaRPr>
          </a:p>
        </p:txBody>
      </p:sp>
      <p:graphicFrame>
        <p:nvGraphicFramePr>
          <p:cNvPr id="22" name="Table 21">
            <a:extLst>
              <a:ext uri="{FF2B5EF4-FFF2-40B4-BE49-F238E27FC236}">
                <a16:creationId xmlns:a16="http://schemas.microsoft.com/office/drawing/2014/main" id="{5D257948-7789-4E29-92B8-714C031A4DC7}"/>
              </a:ext>
            </a:extLst>
          </p:cNvPr>
          <p:cNvGraphicFramePr>
            <a:graphicFrameLocks noGrp="1"/>
          </p:cNvGraphicFramePr>
          <p:nvPr userDrawn="1">
            <p:extLst>
              <p:ext uri="{D42A27DB-BD31-4B8C-83A1-F6EECF244321}">
                <p14:modId xmlns:p14="http://schemas.microsoft.com/office/powerpoint/2010/main" val="1190434524"/>
              </p:ext>
            </p:extLst>
          </p:nvPr>
        </p:nvGraphicFramePr>
        <p:xfrm>
          <a:off x="731838" y="3853873"/>
          <a:ext cx="10745787" cy="1028700"/>
        </p:xfrm>
        <a:graphic>
          <a:graphicData uri="http://schemas.openxmlformats.org/drawingml/2006/table">
            <a:tbl>
              <a:tblPr/>
              <a:tblGrid>
                <a:gridCol w="10745787">
                  <a:extLst>
                    <a:ext uri="{9D8B030D-6E8A-4147-A177-3AD203B41FA5}">
                      <a16:colId xmlns:a16="http://schemas.microsoft.com/office/drawing/2014/main" val="2530976243"/>
                    </a:ext>
                  </a:extLst>
                </a:gridCol>
              </a:tblGrid>
              <a:tr h="0">
                <a:tc>
                  <a:txBody>
                    <a:bodyPr/>
                    <a:lstStyle/>
                    <a:p>
                      <a:pPr algn="ctr">
                        <a:spcBef>
                          <a:spcPts val="300"/>
                        </a:spcBef>
                        <a:spcAft>
                          <a:spcPts val="800"/>
                        </a:spcAft>
                      </a:pPr>
                      <a:r>
                        <a:rPr lang="en-AU" sz="1000" dirty="0">
                          <a:effectLst/>
                          <a:latin typeface="+mn-lt"/>
                          <a:ea typeface="Century Gothic" panose="020B0502020202020204" pitchFamily="34" charset="0"/>
                          <a:cs typeface="Times New Roman" panose="02020603050405020304" pitchFamily="18" charset="0"/>
                        </a:rPr>
                        <a:t>Level 15, 379 Collins Street Melbourne VIC 3000 </a:t>
                      </a:r>
                      <a:r>
                        <a:rPr lang="en-AU" sz="1000" b="1" dirty="0">
                          <a:solidFill>
                            <a:schemeClr val="bg2"/>
                          </a:solidFill>
                          <a:effectLst/>
                          <a:latin typeface="+mj-lt"/>
                          <a:ea typeface="Century Gothic" panose="020B0502020202020204" pitchFamily="34" charset="0"/>
                          <a:cs typeface="Times New Roman" panose="02020603050405020304" pitchFamily="18" charset="0"/>
                        </a:rPr>
                        <a:t>t</a:t>
                      </a:r>
                      <a:r>
                        <a:rPr lang="en-AU" sz="1000" dirty="0">
                          <a:solidFill>
                            <a:srgbClr val="009DDC"/>
                          </a:solidFill>
                          <a:effectLst/>
                          <a:latin typeface="+mn-lt"/>
                          <a:ea typeface="Century Gothic" panose="020B0502020202020204" pitchFamily="34" charset="0"/>
                          <a:cs typeface="Times New Roman" panose="02020603050405020304" pitchFamily="18" charset="0"/>
                        </a:rPr>
                        <a:t> </a:t>
                      </a:r>
                      <a:r>
                        <a:rPr lang="en-AU" sz="1000" dirty="0">
                          <a:effectLst/>
                          <a:latin typeface="+mn-lt"/>
                          <a:ea typeface="Century Gothic" panose="020B0502020202020204" pitchFamily="34" charset="0"/>
                          <a:cs typeface="Times New Roman" panose="02020603050405020304" pitchFamily="18" charset="0"/>
                        </a:rPr>
                        <a:t>(03) 9616 2700</a:t>
                      </a:r>
                    </a:p>
                    <a:p>
                      <a:pPr algn="ctr">
                        <a:spcBef>
                          <a:spcPts val="300"/>
                        </a:spcBef>
                        <a:spcAft>
                          <a:spcPts val="800"/>
                        </a:spcAft>
                      </a:pPr>
                      <a:r>
                        <a:rPr lang="en-AU" sz="1000" dirty="0">
                          <a:effectLst/>
                          <a:latin typeface="+mn-lt"/>
                          <a:ea typeface="Century Gothic" panose="020B0502020202020204" pitchFamily="34" charset="0"/>
                          <a:cs typeface="Times New Roman" panose="02020603050405020304" pitchFamily="18" charset="0"/>
                        </a:rPr>
                        <a:t>Level 7, 15 London Circuit Canberra ACT 2601 </a:t>
                      </a:r>
                      <a:r>
                        <a:rPr lang="en-AU" sz="1000" b="1" dirty="0">
                          <a:solidFill>
                            <a:schemeClr val="bg2"/>
                          </a:solidFill>
                          <a:effectLst/>
                          <a:latin typeface="+mj-lt"/>
                          <a:ea typeface="Century Gothic" panose="020B0502020202020204" pitchFamily="34" charset="0"/>
                          <a:cs typeface="Times New Roman" panose="02020603050405020304" pitchFamily="18" charset="0"/>
                        </a:rPr>
                        <a:t>t</a:t>
                      </a:r>
                      <a:r>
                        <a:rPr lang="en-AU" sz="1000" dirty="0">
                          <a:solidFill>
                            <a:srgbClr val="009DDC"/>
                          </a:solidFill>
                          <a:effectLst/>
                          <a:latin typeface="+mn-lt"/>
                          <a:ea typeface="Century Gothic" panose="020B0502020202020204" pitchFamily="34" charset="0"/>
                          <a:cs typeface="Times New Roman" panose="02020603050405020304" pitchFamily="18" charset="0"/>
                        </a:rPr>
                        <a:t> </a:t>
                      </a:r>
                      <a:r>
                        <a:rPr lang="en-AU" sz="1000" dirty="0">
                          <a:effectLst/>
                          <a:latin typeface="+mn-lt"/>
                          <a:ea typeface="Century Gothic" panose="020B0502020202020204" pitchFamily="34" charset="0"/>
                          <a:cs typeface="Times New Roman" panose="02020603050405020304" pitchFamily="18" charset="0"/>
                        </a:rPr>
                        <a:t>(02) 6274 9200</a:t>
                      </a:r>
                    </a:p>
                    <a:p>
                      <a:pPr algn="ctr">
                        <a:spcBef>
                          <a:spcPts val="300"/>
                        </a:spcBef>
                        <a:spcAft>
                          <a:spcPts val="800"/>
                        </a:spcAft>
                      </a:pPr>
                      <a:r>
                        <a:rPr lang="en-AU" sz="1000" dirty="0">
                          <a:effectLst/>
                          <a:latin typeface="+mn-lt"/>
                          <a:ea typeface="Century Gothic" panose="020B0502020202020204" pitchFamily="34" charset="0"/>
                          <a:cs typeface="Times New Roman" panose="02020603050405020304" pitchFamily="18" charset="0"/>
                        </a:rPr>
                        <a:t>Level 18, 1 Castlereagh Street Sydney NSW 2000 </a:t>
                      </a:r>
                      <a:r>
                        <a:rPr lang="en-AU" sz="1000" b="1" dirty="0">
                          <a:solidFill>
                            <a:schemeClr val="bg2"/>
                          </a:solidFill>
                          <a:effectLst/>
                          <a:latin typeface="+mj-lt"/>
                          <a:ea typeface="Century Gothic" panose="020B0502020202020204" pitchFamily="34" charset="0"/>
                          <a:cs typeface="Times New Roman" panose="02020603050405020304" pitchFamily="18" charset="0"/>
                        </a:rPr>
                        <a:t>t</a:t>
                      </a:r>
                      <a:r>
                        <a:rPr lang="en-AU" sz="1000" dirty="0">
                          <a:solidFill>
                            <a:schemeClr val="bg2"/>
                          </a:solidFill>
                          <a:effectLst/>
                          <a:latin typeface="+mn-lt"/>
                          <a:ea typeface="Century Gothic" panose="020B0502020202020204" pitchFamily="34" charset="0"/>
                          <a:cs typeface="Times New Roman" panose="02020603050405020304" pitchFamily="18" charset="0"/>
                        </a:rPr>
                        <a:t> </a:t>
                      </a:r>
                      <a:r>
                        <a:rPr lang="en-AU" sz="1000" dirty="0">
                          <a:effectLst/>
                          <a:latin typeface="+mn-lt"/>
                          <a:ea typeface="Century Gothic" panose="020B0502020202020204" pitchFamily="34" charset="0"/>
                          <a:cs typeface="Times New Roman" panose="02020603050405020304" pitchFamily="18" charset="0"/>
                        </a:rPr>
                        <a:t>(02) 8274 9200</a:t>
                      </a:r>
                    </a:p>
                    <a:p>
                      <a:pPr marL="0" marR="0" lvl="0" indent="0" algn="ctr" defTabSz="914400" rtl="0" eaLnBrk="1" fontAlgn="auto" latinLnBrk="0" hangingPunct="1">
                        <a:lnSpc>
                          <a:spcPct val="100000"/>
                        </a:lnSpc>
                        <a:spcBef>
                          <a:spcPts val="300"/>
                        </a:spcBef>
                        <a:spcAft>
                          <a:spcPts val="800"/>
                        </a:spcAft>
                        <a:buClrTx/>
                        <a:buSzTx/>
                        <a:buFontTx/>
                        <a:buNone/>
                        <a:tabLst/>
                        <a:defRPr/>
                      </a:pPr>
                      <a:r>
                        <a:rPr lang="en-AU" sz="1000" dirty="0">
                          <a:effectLst/>
                          <a:latin typeface="+mn-lt"/>
                          <a:ea typeface="Century Gothic" panose="020B0502020202020204" pitchFamily="34" charset="0"/>
                          <a:cs typeface="Times New Roman" panose="02020603050405020304" pitchFamily="18" charset="0"/>
                        </a:rPr>
                        <a:t>Level 6, 200 Adelaide Street Brisbane QLD 4000 </a:t>
                      </a:r>
                      <a:r>
                        <a:rPr lang="en-AU" sz="1000" b="1" kern="1200" dirty="0">
                          <a:solidFill>
                            <a:schemeClr val="bg2"/>
                          </a:solidFill>
                          <a:effectLst/>
                          <a:latin typeface="+mn-lt"/>
                          <a:ea typeface="Century Gothic" panose="020B0502020202020204" pitchFamily="34" charset="0"/>
                          <a:cs typeface="Times New Roman" panose="02020603050405020304" pitchFamily="18" charset="0"/>
                        </a:rPr>
                        <a:t>t</a:t>
                      </a:r>
                      <a:r>
                        <a:rPr lang="en-AU" sz="1000" dirty="0">
                          <a:solidFill>
                            <a:schemeClr val="bg2"/>
                          </a:solidFill>
                          <a:effectLst/>
                          <a:latin typeface="+mn-lt"/>
                          <a:ea typeface="Century Gothic" panose="020B0502020202020204" pitchFamily="34" charset="0"/>
                          <a:cs typeface="Times New Roman" panose="02020603050405020304" pitchFamily="18" charset="0"/>
                        </a:rPr>
                        <a:t> </a:t>
                      </a:r>
                      <a:r>
                        <a:rPr lang="en-AU" sz="1000" dirty="0">
                          <a:solidFill>
                            <a:schemeClr val="tx1"/>
                          </a:solidFill>
                          <a:effectLst/>
                          <a:latin typeface="+mn-lt"/>
                          <a:ea typeface="Century Gothic" panose="020B0502020202020204" pitchFamily="34" charset="0"/>
                          <a:cs typeface="Times New Roman" panose="02020603050405020304" pitchFamily="18" charset="0"/>
                        </a:rPr>
                        <a:t>(07) 3184 5724</a:t>
                      </a:r>
                    </a:p>
                  </a:txBody>
                  <a:tcPr marL="0" marR="0" marT="0" marB="0">
                    <a:lnL>
                      <a:noFill/>
                    </a:lnL>
                    <a:lnR>
                      <a:noFill/>
                    </a:lnR>
                    <a:lnT>
                      <a:noFill/>
                    </a:lnT>
                    <a:lnB>
                      <a:noFill/>
                    </a:lnB>
                  </a:tcPr>
                </a:tc>
                <a:extLst>
                  <a:ext uri="{0D108BD9-81ED-4DB2-BD59-A6C34878D82A}">
                    <a16:rowId xmlns:a16="http://schemas.microsoft.com/office/drawing/2014/main" val="1040490685"/>
                  </a:ext>
                </a:extLst>
              </a:tr>
            </a:tbl>
          </a:graphicData>
        </a:graphic>
      </p:graphicFrame>
      <p:pic>
        <p:nvPicPr>
          <p:cNvPr id="23" name="Graphic 22" descr="Open envelope">
            <a:extLst>
              <a:ext uri="{FF2B5EF4-FFF2-40B4-BE49-F238E27FC236}">
                <a16:creationId xmlns:a16="http://schemas.microsoft.com/office/drawing/2014/main" id="{C7CF83EF-8B19-49F4-9695-2B8218625A44}"/>
              </a:ext>
            </a:extLst>
          </p:cNvPr>
          <p:cNvPicPr>
            <a:picLocks noChangeAspect="1"/>
          </p:cNvPicPr>
          <p:nvPr userDrawn="1"/>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245645" y="5250536"/>
            <a:ext cx="192490" cy="192490"/>
          </a:xfrm>
          <a:prstGeom prst="rect">
            <a:avLst/>
          </a:prstGeom>
        </p:spPr>
      </p:pic>
      <p:pic>
        <p:nvPicPr>
          <p:cNvPr id="24" name="Picture 23">
            <a:extLst>
              <a:ext uri="{FF2B5EF4-FFF2-40B4-BE49-F238E27FC236}">
                <a16:creationId xmlns:a16="http://schemas.microsoft.com/office/drawing/2014/main" id="{E88B8D51-B37C-4086-8EA1-9B359BF57C5F}"/>
              </a:ext>
            </a:extLst>
          </p:cNvPr>
          <p:cNvPicPr>
            <a:picLocks noChangeAspect="1"/>
          </p:cNvPicPr>
          <p:nvPr userDrawn="1"/>
        </p:nvPicPr>
        <p:blipFill>
          <a:blip r:embed="rId9"/>
          <a:stretch>
            <a:fillRect/>
          </a:stretch>
        </p:blipFill>
        <p:spPr>
          <a:xfrm>
            <a:off x="5102304" y="5295689"/>
            <a:ext cx="170182" cy="169991"/>
          </a:xfrm>
          <a:prstGeom prst="rect">
            <a:avLst/>
          </a:prstGeom>
        </p:spPr>
      </p:pic>
      <p:pic>
        <p:nvPicPr>
          <p:cNvPr id="25" name="Picture 24">
            <a:extLst>
              <a:ext uri="{FF2B5EF4-FFF2-40B4-BE49-F238E27FC236}">
                <a16:creationId xmlns:a16="http://schemas.microsoft.com/office/drawing/2014/main" id="{A203EE39-FEBD-41B8-A2EF-5B0B416F82C7}"/>
              </a:ext>
            </a:extLst>
          </p:cNvPr>
          <p:cNvPicPr>
            <a:picLocks noChangeAspect="1"/>
          </p:cNvPicPr>
          <p:nvPr userDrawn="1"/>
        </p:nvPicPr>
        <p:blipFill>
          <a:blip r:embed="rId10"/>
          <a:stretch>
            <a:fillRect/>
          </a:stretch>
        </p:blipFill>
        <p:spPr>
          <a:xfrm>
            <a:off x="7265484" y="5285297"/>
            <a:ext cx="195751" cy="159236"/>
          </a:xfrm>
          <a:prstGeom prst="rect">
            <a:avLst/>
          </a:prstGeom>
        </p:spPr>
      </p:pic>
    </p:spTree>
    <p:extLst>
      <p:ext uri="{BB962C8B-B14F-4D97-AF65-F5344CB8AC3E}">
        <p14:creationId xmlns:p14="http://schemas.microsoft.com/office/powerpoint/2010/main" val="941992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CA106-8389-4D59-A77E-8F97D15DF2E2}"/>
              </a:ext>
            </a:extLst>
          </p:cNvPr>
          <p:cNvSpPr>
            <a:spLocks noGrp="1"/>
          </p:cNvSpPr>
          <p:nvPr>
            <p:ph type="title" hasCustomPrompt="1"/>
          </p:nvPr>
        </p:nvSpPr>
        <p:spPr/>
        <p:txBody>
          <a:bodyPr/>
          <a:lstStyle>
            <a:lvl1pPr>
              <a:defRPr/>
            </a:lvl1pPr>
          </a:lstStyle>
          <a:p>
            <a:r>
              <a:rPr lang="en-US" dirty="0"/>
              <a:t>Full width title and content</a:t>
            </a:r>
            <a:endParaRPr lang="en-AU" dirty="0"/>
          </a:p>
        </p:txBody>
      </p:sp>
      <p:sp>
        <p:nvSpPr>
          <p:cNvPr id="3" name="Content Placeholder 2">
            <a:extLst>
              <a:ext uri="{FF2B5EF4-FFF2-40B4-BE49-F238E27FC236}">
                <a16:creationId xmlns:a16="http://schemas.microsoft.com/office/drawing/2014/main" id="{CC943952-68D2-48C9-9094-3C3CA100D38E}"/>
              </a:ext>
            </a:extLst>
          </p:cNvPr>
          <p:cNvSpPr>
            <a:spLocks noGrp="1"/>
          </p:cNvSpPr>
          <p:nvPr>
            <p:ph idx="1" hasCustomPrompt="1"/>
          </p:nvPr>
        </p:nvSpPr>
        <p:spPr>
          <a:xfrm>
            <a:off x="720000" y="1728000"/>
            <a:ext cx="10745787" cy="4414253"/>
          </a:xfrm>
        </p:spPr>
        <p:txBody>
          <a:bodyPr/>
          <a:lstStyle>
            <a:lvl1pPr>
              <a:defRPr/>
            </a:lvl1pPr>
          </a:lstStyle>
          <a:p>
            <a:pPr lvl="0"/>
            <a:r>
              <a:rPr lang="en-US" dirty="0"/>
              <a:t>Use the BACK and FORWARD buttons to change styles and apply bullets. Avoid using the bullets button on the home tab.</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Footer Placeholder 4">
            <a:extLst>
              <a:ext uri="{FF2B5EF4-FFF2-40B4-BE49-F238E27FC236}">
                <a16:creationId xmlns:a16="http://schemas.microsoft.com/office/drawing/2014/main" id="{224DDD05-5163-49CF-9938-9359C5782656}"/>
              </a:ext>
            </a:extLst>
          </p:cNvPr>
          <p:cNvSpPr>
            <a:spLocks noGrp="1"/>
          </p:cNvSpPr>
          <p:nvPr>
            <p:ph type="ftr" sz="quarter" idx="11"/>
          </p:nvPr>
        </p:nvSpPr>
        <p:spPr/>
        <p:txBody>
          <a:bodyPr/>
          <a:lstStyle/>
          <a:p>
            <a:endParaRPr lang="en-AU"/>
          </a:p>
        </p:txBody>
      </p:sp>
      <p:sp>
        <p:nvSpPr>
          <p:cNvPr id="7" name="Date Placeholder 6">
            <a:extLst>
              <a:ext uri="{FF2B5EF4-FFF2-40B4-BE49-F238E27FC236}">
                <a16:creationId xmlns:a16="http://schemas.microsoft.com/office/drawing/2014/main" id="{881D0D3D-5E8C-444D-9492-5DDFDC802042}"/>
              </a:ext>
            </a:extLst>
          </p:cNvPr>
          <p:cNvSpPr>
            <a:spLocks noGrp="1"/>
          </p:cNvSpPr>
          <p:nvPr>
            <p:ph type="dt" sz="half" idx="12"/>
          </p:nvPr>
        </p:nvSpPr>
        <p:spPr/>
        <p:txBody>
          <a:bodyPr/>
          <a:lstStyle/>
          <a:p>
            <a:r>
              <a:rPr lang="en-US"/>
              <a:t>30 September 2019</a:t>
            </a:r>
            <a:endParaRPr lang="en-AU" dirty="0"/>
          </a:p>
        </p:txBody>
      </p:sp>
      <p:sp>
        <p:nvSpPr>
          <p:cNvPr id="6" name="Text Placeholder 5">
            <a:extLst>
              <a:ext uri="{FF2B5EF4-FFF2-40B4-BE49-F238E27FC236}">
                <a16:creationId xmlns:a16="http://schemas.microsoft.com/office/drawing/2014/main" id="{45B446BE-9EB6-4F0A-AF2C-0D13C4356D4B}"/>
              </a:ext>
            </a:extLst>
          </p:cNvPr>
          <p:cNvSpPr>
            <a:spLocks noGrp="1"/>
          </p:cNvSpPr>
          <p:nvPr>
            <p:ph type="body" sz="quarter" idx="13" hasCustomPrompt="1"/>
          </p:nvPr>
        </p:nvSpPr>
        <p:spPr>
          <a:xfrm>
            <a:off x="731838" y="1011238"/>
            <a:ext cx="8745537" cy="523875"/>
          </a:xfrm>
        </p:spPr>
        <p:txBody>
          <a:bodyPr/>
          <a:lstStyle>
            <a:lvl1pPr>
              <a:spcBef>
                <a:spcPts val="0"/>
              </a:spcBef>
              <a:spcAft>
                <a:spcPts val="0"/>
              </a:spcAft>
              <a:defRPr sz="1200" b="0" i="1"/>
            </a:lvl1pPr>
            <a:lvl2pPr>
              <a:defRPr sz="1200" b="0" i="1"/>
            </a:lvl2pPr>
            <a:lvl3pPr>
              <a:defRPr sz="1200" b="0" i="1"/>
            </a:lvl3pPr>
            <a:lvl4pPr>
              <a:defRPr sz="1200" b="0" i="1"/>
            </a:lvl4pPr>
            <a:lvl5pPr>
              <a:defRPr sz="1200" b="0" i="1"/>
            </a:lvl5pPr>
          </a:lstStyle>
          <a:p>
            <a:pPr lvl="0"/>
            <a:r>
              <a:rPr lang="en-US" dirty="0"/>
              <a:t>Subheading/ subtitle text</a:t>
            </a:r>
            <a:endParaRPr lang="en-AU" dirty="0"/>
          </a:p>
        </p:txBody>
      </p:sp>
    </p:spTree>
    <p:extLst>
      <p:ext uri="{BB962C8B-B14F-4D97-AF65-F5344CB8AC3E}">
        <p14:creationId xmlns:p14="http://schemas.microsoft.com/office/powerpoint/2010/main" val="2327641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CB5E-F17F-4A03-9442-27073D7C9788}"/>
              </a:ext>
            </a:extLst>
          </p:cNvPr>
          <p:cNvSpPr>
            <a:spLocks noGrp="1"/>
          </p:cNvSpPr>
          <p:nvPr>
            <p:ph type="title" hasCustomPrompt="1"/>
          </p:nvPr>
        </p:nvSpPr>
        <p:spPr/>
        <p:txBody>
          <a:bodyPr/>
          <a:lstStyle>
            <a:lvl1pPr>
              <a:defRPr/>
            </a:lvl1pPr>
          </a:lstStyle>
          <a:p>
            <a:r>
              <a:rPr lang="en-US" dirty="0"/>
              <a:t>Two content layout</a:t>
            </a:r>
            <a:endParaRPr lang="en-AU" dirty="0"/>
          </a:p>
        </p:txBody>
      </p:sp>
      <p:sp>
        <p:nvSpPr>
          <p:cNvPr id="3" name="Content Placeholder 2">
            <a:extLst>
              <a:ext uri="{FF2B5EF4-FFF2-40B4-BE49-F238E27FC236}">
                <a16:creationId xmlns:a16="http://schemas.microsoft.com/office/drawing/2014/main" id="{4C461D05-EC5C-410A-9A5E-DE3AC3141793}"/>
              </a:ext>
            </a:extLst>
          </p:cNvPr>
          <p:cNvSpPr>
            <a:spLocks noGrp="1"/>
          </p:cNvSpPr>
          <p:nvPr>
            <p:ph sz="half" idx="1" hasCustomPrompt="1"/>
          </p:nvPr>
        </p:nvSpPr>
        <p:spPr>
          <a:xfrm>
            <a:off x="731838" y="1700178"/>
            <a:ext cx="4968000" cy="4446621"/>
          </a:xfrm>
        </p:spPr>
        <p:txBody>
          <a:bodyPr/>
          <a:lstStyle>
            <a:lvl1pPr>
              <a:defRPr/>
            </a:lvl1pPr>
            <a:lvl2pPr>
              <a:defRPr/>
            </a:lvl2pPr>
            <a:lvl3pPr>
              <a:defRPr/>
            </a:lvl3pPr>
            <a:lvl4pPr>
              <a:defRPr/>
            </a:lvl4pPr>
            <a:lvl5pPr>
              <a:defRPr/>
            </a:lvl5pPr>
          </a:lstStyle>
          <a:p>
            <a:pPr lvl="0"/>
            <a:r>
              <a:rPr lang="en-US" dirty="0"/>
              <a:t>Use the BACK and FORWARD buttons to change styles and apply bullets. Avoid using the bullets button on the home tab.</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Content Placeholder 3">
            <a:extLst>
              <a:ext uri="{FF2B5EF4-FFF2-40B4-BE49-F238E27FC236}">
                <a16:creationId xmlns:a16="http://schemas.microsoft.com/office/drawing/2014/main" id="{4E31378C-4672-4DB6-9FC1-B81E5495E5D9}"/>
              </a:ext>
            </a:extLst>
          </p:cNvPr>
          <p:cNvSpPr>
            <a:spLocks noGrp="1"/>
          </p:cNvSpPr>
          <p:nvPr>
            <p:ph sz="half" idx="2" hasCustomPrompt="1"/>
          </p:nvPr>
        </p:nvSpPr>
        <p:spPr>
          <a:xfrm>
            <a:off x="6509625" y="1700213"/>
            <a:ext cx="4968000" cy="4445412"/>
          </a:xfrm>
        </p:spPr>
        <p:txBody>
          <a:bodyPr/>
          <a:lstStyle>
            <a:lvl1pPr>
              <a:defRPr/>
            </a:lvl1pPr>
            <a:lvl2pPr>
              <a:defRPr/>
            </a:lvl2pPr>
            <a:lvl3pPr>
              <a:defRPr/>
            </a:lvl3pPr>
            <a:lvl4pPr>
              <a:defRPr/>
            </a:lvl4pPr>
            <a:lvl5pPr>
              <a:defRPr/>
            </a:lvl5pPr>
          </a:lstStyle>
          <a:p>
            <a:pPr lvl="0"/>
            <a:r>
              <a:rPr lang="en-US" dirty="0"/>
              <a:t>Use the BACK and FORWARD buttons to change styles and apply bullets. Avoid using the bullets button on the home tab.</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Date Placeholder 4">
            <a:extLst>
              <a:ext uri="{FF2B5EF4-FFF2-40B4-BE49-F238E27FC236}">
                <a16:creationId xmlns:a16="http://schemas.microsoft.com/office/drawing/2014/main" id="{E5272DC1-0742-4900-AD0A-53073868A25B}"/>
              </a:ext>
            </a:extLst>
          </p:cNvPr>
          <p:cNvSpPr>
            <a:spLocks noGrp="1"/>
          </p:cNvSpPr>
          <p:nvPr>
            <p:ph type="dt" sz="half" idx="10"/>
          </p:nvPr>
        </p:nvSpPr>
        <p:spPr/>
        <p:txBody>
          <a:bodyPr/>
          <a:lstStyle/>
          <a:p>
            <a:r>
              <a:rPr lang="en-US"/>
              <a:t>30 September 2019</a:t>
            </a:r>
            <a:endParaRPr lang="en-AU"/>
          </a:p>
        </p:txBody>
      </p:sp>
      <p:sp>
        <p:nvSpPr>
          <p:cNvPr id="6" name="Footer Placeholder 5">
            <a:extLst>
              <a:ext uri="{FF2B5EF4-FFF2-40B4-BE49-F238E27FC236}">
                <a16:creationId xmlns:a16="http://schemas.microsoft.com/office/drawing/2014/main" id="{9C88081F-1C64-4329-A2CE-4FAD13A309BF}"/>
              </a:ext>
            </a:extLst>
          </p:cNvPr>
          <p:cNvSpPr>
            <a:spLocks noGrp="1"/>
          </p:cNvSpPr>
          <p:nvPr>
            <p:ph type="ftr" sz="quarter" idx="11"/>
          </p:nvPr>
        </p:nvSpPr>
        <p:spPr/>
        <p:txBody>
          <a:bodyPr/>
          <a:lstStyle/>
          <a:p>
            <a:endParaRPr lang="en-AU"/>
          </a:p>
        </p:txBody>
      </p:sp>
      <p:sp>
        <p:nvSpPr>
          <p:cNvPr id="7" name="Text Placeholder 5">
            <a:extLst>
              <a:ext uri="{FF2B5EF4-FFF2-40B4-BE49-F238E27FC236}">
                <a16:creationId xmlns:a16="http://schemas.microsoft.com/office/drawing/2014/main" id="{E3572404-3721-4996-8D13-DF2B10C06E62}"/>
              </a:ext>
            </a:extLst>
          </p:cNvPr>
          <p:cNvSpPr>
            <a:spLocks noGrp="1"/>
          </p:cNvSpPr>
          <p:nvPr>
            <p:ph type="body" sz="quarter" idx="13" hasCustomPrompt="1"/>
          </p:nvPr>
        </p:nvSpPr>
        <p:spPr>
          <a:xfrm>
            <a:off x="731838" y="1011238"/>
            <a:ext cx="8745537" cy="523875"/>
          </a:xfrm>
        </p:spPr>
        <p:txBody>
          <a:bodyPr/>
          <a:lstStyle>
            <a:lvl1pPr>
              <a:spcBef>
                <a:spcPts val="0"/>
              </a:spcBef>
              <a:spcAft>
                <a:spcPts val="0"/>
              </a:spcAft>
              <a:defRPr sz="1200" b="0" i="1"/>
            </a:lvl1pPr>
            <a:lvl2pPr>
              <a:defRPr sz="1200" b="0" i="1"/>
            </a:lvl2pPr>
            <a:lvl3pPr>
              <a:defRPr sz="1200" b="0" i="1"/>
            </a:lvl3pPr>
            <a:lvl4pPr>
              <a:defRPr sz="1200" b="0" i="1"/>
            </a:lvl4pPr>
            <a:lvl5pPr>
              <a:defRPr sz="1200" b="0" i="1"/>
            </a:lvl5pPr>
          </a:lstStyle>
          <a:p>
            <a:pPr lvl="0"/>
            <a:r>
              <a:rPr lang="en-US" dirty="0"/>
              <a:t>Subheading/ subtitle text</a:t>
            </a:r>
            <a:endParaRPr lang="en-AU" dirty="0"/>
          </a:p>
        </p:txBody>
      </p:sp>
    </p:spTree>
    <p:extLst>
      <p:ext uri="{BB962C8B-B14F-4D97-AF65-F5344CB8AC3E}">
        <p14:creationId xmlns:p14="http://schemas.microsoft.com/office/powerpoint/2010/main" val="1349184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with subtex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3B4428A-56CC-411B-800E-5D5EA196674C}"/>
              </a:ext>
            </a:extLst>
          </p:cNvPr>
          <p:cNvSpPr>
            <a:spLocks noGrp="1"/>
          </p:cNvSpPr>
          <p:nvPr>
            <p:ph type="body" idx="1" hasCustomPrompt="1"/>
          </p:nvPr>
        </p:nvSpPr>
        <p:spPr>
          <a:xfrm>
            <a:off x="731838" y="1710222"/>
            <a:ext cx="4995862" cy="688974"/>
          </a:xfrm>
        </p:spPr>
        <p:txBody>
          <a:bodyPr anchor="t"/>
          <a:lstStyle>
            <a:lvl1pPr marL="0" indent="0">
              <a:buNone/>
              <a:defRPr sz="1200" b="1"/>
            </a:lvl1pPr>
            <a:lvl2pPr marL="0" indent="0">
              <a:spcBef>
                <a:spcPts val="500"/>
              </a:spcBef>
              <a:buNone/>
              <a:defRPr sz="1100" b="0"/>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Subtitle – use next button to apply body text</a:t>
            </a:r>
          </a:p>
          <a:p>
            <a:pPr lvl="1"/>
            <a:r>
              <a:rPr lang="en-US" dirty="0"/>
              <a:t>Body</a:t>
            </a:r>
          </a:p>
        </p:txBody>
      </p:sp>
      <p:sp>
        <p:nvSpPr>
          <p:cNvPr id="4" name="Content Placeholder 3">
            <a:extLst>
              <a:ext uri="{FF2B5EF4-FFF2-40B4-BE49-F238E27FC236}">
                <a16:creationId xmlns:a16="http://schemas.microsoft.com/office/drawing/2014/main" id="{7CC79FE8-3152-4A2D-80B5-3FD21D66454B}"/>
              </a:ext>
            </a:extLst>
          </p:cNvPr>
          <p:cNvSpPr>
            <a:spLocks noGrp="1"/>
          </p:cNvSpPr>
          <p:nvPr>
            <p:ph sz="half" idx="2" hasCustomPrompt="1"/>
          </p:nvPr>
        </p:nvSpPr>
        <p:spPr>
          <a:xfrm>
            <a:off x="731837" y="2671761"/>
            <a:ext cx="4995863" cy="3475039"/>
          </a:xfrm>
        </p:spPr>
        <p:txBody>
          <a:bodyPr/>
          <a:lstStyle>
            <a:lvl1pPr>
              <a:defRPr/>
            </a:lvl1pPr>
            <a:lvl2pPr>
              <a:defRPr/>
            </a:lvl2pPr>
            <a:lvl3pPr>
              <a:defRPr/>
            </a:lvl3pPr>
            <a:lvl4pPr>
              <a:defRPr/>
            </a:lvl4pPr>
            <a:lvl5pPr>
              <a:defRPr/>
            </a:lvl5pPr>
          </a:lstStyle>
          <a:p>
            <a:pPr lvl="0"/>
            <a:r>
              <a:rPr lang="en-US" dirty="0"/>
              <a:t>Use the BACK and FORWARD buttons to change styles and apply bullets. Avoid using the bullets button on the home tab.</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6" name="Content Placeholder 5">
            <a:extLst>
              <a:ext uri="{FF2B5EF4-FFF2-40B4-BE49-F238E27FC236}">
                <a16:creationId xmlns:a16="http://schemas.microsoft.com/office/drawing/2014/main" id="{1DE4F0A7-4C8E-4031-9BD9-D3BD68E4D375}"/>
              </a:ext>
            </a:extLst>
          </p:cNvPr>
          <p:cNvSpPr>
            <a:spLocks noGrp="1"/>
          </p:cNvSpPr>
          <p:nvPr>
            <p:ph sz="quarter" idx="4" hasCustomPrompt="1"/>
          </p:nvPr>
        </p:nvSpPr>
        <p:spPr>
          <a:xfrm>
            <a:off x="6491287" y="2630485"/>
            <a:ext cx="4986337" cy="3516315"/>
          </a:xfrm>
        </p:spPr>
        <p:txBody>
          <a:bodyPr/>
          <a:lstStyle>
            <a:lvl1pPr>
              <a:defRPr/>
            </a:lvl1pPr>
            <a:lvl2pPr>
              <a:defRPr/>
            </a:lvl2pPr>
            <a:lvl3pPr>
              <a:defRPr/>
            </a:lvl3pPr>
            <a:lvl4pPr>
              <a:defRPr/>
            </a:lvl4pPr>
            <a:lvl5pPr>
              <a:defRPr/>
            </a:lvl5pPr>
          </a:lstStyle>
          <a:p>
            <a:pPr lvl="0"/>
            <a:r>
              <a:rPr lang="en-US" dirty="0"/>
              <a:t>Use the BACK and FORWARD buttons to change styles and apply bullets. Avoid using the bullets button on the home tab.</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7" name="Date Placeholder 6">
            <a:extLst>
              <a:ext uri="{FF2B5EF4-FFF2-40B4-BE49-F238E27FC236}">
                <a16:creationId xmlns:a16="http://schemas.microsoft.com/office/drawing/2014/main" id="{1A557C3B-CFF2-4ED5-9F46-B73D44D5F0CD}"/>
              </a:ext>
            </a:extLst>
          </p:cNvPr>
          <p:cNvSpPr>
            <a:spLocks noGrp="1"/>
          </p:cNvSpPr>
          <p:nvPr>
            <p:ph type="dt" sz="half" idx="10"/>
          </p:nvPr>
        </p:nvSpPr>
        <p:spPr/>
        <p:txBody>
          <a:bodyPr/>
          <a:lstStyle/>
          <a:p>
            <a:r>
              <a:rPr lang="en-US"/>
              <a:t>30 September 2019</a:t>
            </a:r>
            <a:endParaRPr lang="en-AU"/>
          </a:p>
        </p:txBody>
      </p:sp>
      <p:sp>
        <p:nvSpPr>
          <p:cNvPr id="8" name="Footer Placeholder 7">
            <a:extLst>
              <a:ext uri="{FF2B5EF4-FFF2-40B4-BE49-F238E27FC236}">
                <a16:creationId xmlns:a16="http://schemas.microsoft.com/office/drawing/2014/main" id="{5B43E6ED-9CDC-4E61-98FE-5B5AAEB212EF}"/>
              </a:ext>
            </a:extLst>
          </p:cNvPr>
          <p:cNvSpPr>
            <a:spLocks noGrp="1"/>
          </p:cNvSpPr>
          <p:nvPr>
            <p:ph type="ftr" sz="quarter" idx="11"/>
          </p:nvPr>
        </p:nvSpPr>
        <p:spPr/>
        <p:txBody>
          <a:bodyPr/>
          <a:lstStyle/>
          <a:p>
            <a:endParaRPr lang="en-AU"/>
          </a:p>
        </p:txBody>
      </p:sp>
      <p:sp>
        <p:nvSpPr>
          <p:cNvPr id="10" name="Title 9">
            <a:extLst>
              <a:ext uri="{FF2B5EF4-FFF2-40B4-BE49-F238E27FC236}">
                <a16:creationId xmlns:a16="http://schemas.microsoft.com/office/drawing/2014/main" id="{A12EFC9F-D6F3-49DE-9A9C-711056CDB588}"/>
              </a:ext>
            </a:extLst>
          </p:cNvPr>
          <p:cNvSpPr>
            <a:spLocks noGrp="1"/>
          </p:cNvSpPr>
          <p:nvPr>
            <p:ph type="title" hasCustomPrompt="1"/>
          </p:nvPr>
        </p:nvSpPr>
        <p:spPr/>
        <p:txBody>
          <a:bodyPr/>
          <a:lstStyle>
            <a:lvl1pPr>
              <a:defRPr/>
            </a:lvl1pPr>
          </a:lstStyle>
          <a:p>
            <a:r>
              <a:rPr lang="en-US" dirty="0"/>
              <a:t>Two content with subtitle boxes</a:t>
            </a:r>
            <a:endParaRPr lang="en-AU" dirty="0"/>
          </a:p>
        </p:txBody>
      </p:sp>
      <p:sp>
        <p:nvSpPr>
          <p:cNvPr id="11" name="Text Placeholder 2">
            <a:extLst>
              <a:ext uri="{FF2B5EF4-FFF2-40B4-BE49-F238E27FC236}">
                <a16:creationId xmlns:a16="http://schemas.microsoft.com/office/drawing/2014/main" id="{8893437F-69D9-4776-A724-926CBDDE95AB}"/>
              </a:ext>
            </a:extLst>
          </p:cNvPr>
          <p:cNvSpPr>
            <a:spLocks noGrp="1"/>
          </p:cNvSpPr>
          <p:nvPr>
            <p:ph type="body" idx="12" hasCustomPrompt="1"/>
          </p:nvPr>
        </p:nvSpPr>
        <p:spPr>
          <a:xfrm>
            <a:off x="6491287" y="1710222"/>
            <a:ext cx="4986337" cy="688974"/>
          </a:xfrm>
        </p:spPr>
        <p:txBody>
          <a:bodyPr anchor="t"/>
          <a:lstStyle>
            <a:lvl1pPr marL="0" indent="0">
              <a:buNone/>
              <a:defRPr sz="1200" b="1"/>
            </a:lvl1pPr>
            <a:lvl2pPr marL="0" indent="0">
              <a:spcBef>
                <a:spcPts val="500"/>
              </a:spcBef>
              <a:buNone/>
              <a:defRPr sz="1100" b="0"/>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Subtitle – use next button to apply body text</a:t>
            </a:r>
          </a:p>
          <a:p>
            <a:pPr lvl="1"/>
            <a:r>
              <a:rPr lang="en-US" dirty="0"/>
              <a:t>Body</a:t>
            </a:r>
          </a:p>
        </p:txBody>
      </p:sp>
      <p:sp>
        <p:nvSpPr>
          <p:cNvPr id="9" name="Text Placeholder 5">
            <a:extLst>
              <a:ext uri="{FF2B5EF4-FFF2-40B4-BE49-F238E27FC236}">
                <a16:creationId xmlns:a16="http://schemas.microsoft.com/office/drawing/2014/main" id="{B7DB8763-A645-4EC4-853C-F5BD8E7457C7}"/>
              </a:ext>
            </a:extLst>
          </p:cNvPr>
          <p:cNvSpPr>
            <a:spLocks noGrp="1"/>
          </p:cNvSpPr>
          <p:nvPr>
            <p:ph type="body" sz="quarter" idx="13" hasCustomPrompt="1"/>
          </p:nvPr>
        </p:nvSpPr>
        <p:spPr>
          <a:xfrm>
            <a:off x="731838" y="1011238"/>
            <a:ext cx="8745537" cy="523875"/>
          </a:xfrm>
        </p:spPr>
        <p:txBody>
          <a:bodyPr/>
          <a:lstStyle>
            <a:lvl1pPr>
              <a:spcBef>
                <a:spcPts val="0"/>
              </a:spcBef>
              <a:spcAft>
                <a:spcPts val="0"/>
              </a:spcAft>
              <a:defRPr sz="1200" b="0" i="1"/>
            </a:lvl1pPr>
            <a:lvl2pPr>
              <a:defRPr sz="1200" b="0" i="1"/>
            </a:lvl2pPr>
            <a:lvl3pPr>
              <a:defRPr sz="1200" b="0" i="1"/>
            </a:lvl3pPr>
            <a:lvl4pPr>
              <a:defRPr sz="1200" b="0" i="1"/>
            </a:lvl4pPr>
            <a:lvl5pPr>
              <a:defRPr sz="1200" b="0" i="1"/>
            </a:lvl5pPr>
          </a:lstStyle>
          <a:p>
            <a:pPr lvl="0"/>
            <a:r>
              <a:rPr lang="en-US" dirty="0"/>
              <a:t>Subheading/ subtitle text</a:t>
            </a:r>
            <a:endParaRPr lang="en-AU" dirty="0"/>
          </a:p>
        </p:txBody>
      </p:sp>
    </p:spTree>
    <p:extLst>
      <p:ext uri="{BB962C8B-B14F-4D97-AF65-F5344CB8AC3E}">
        <p14:creationId xmlns:p14="http://schemas.microsoft.com/office/powerpoint/2010/main" val="3489499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D0DF2F2-B1AE-4174-9853-0156AB8ED5F9}"/>
              </a:ext>
            </a:extLst>
          </p:cNvPr>
          <p:cNvSpPr>
            <a:spLocks noGrp="1"/>
          </p:cNvSpPr>
          <p:nvPr>
            <p:ph type="ctrTitle" hasCustomPrompt="1"/>
          </p:nvPr>
        </p:nvSpPr>
        <p:spPr>
          <a:xfrm>
            <a:off x="8543924" y="3498850"/>
            <a:ext cx="2958625" cy="710440"/>
          </a:xfrm>
          <a:custGeom>
            <a:avLst/>
            <a:gdLst>
              <a:gd name="connsiteX0" fmla="*/ 0 w 2617611"/>
              <a:gd name="connsiteY0" fmla="*/ 0 h 719841"/>
              <a:gd name="connsiteX1" fmla="*/ 2617611 w 2617611"/>
              <a:gd name="connsiteY1" fmla="*/ 0 h 719841"/>
              <a:gd name="connsiteX2" fmla="*/ 2617611 w 2617611"/>
              <a:gd name="connsiteY2" fmla="*/ 719841 h 719841"/>
              <a:gd name="connsiteX3" fmla="*/ 0 w 2617611"/>
              <a:gd name="connsiteY3" fmla="*/ 719841 h 719841"/>
              <a:gd name="connsiteX4" fmla="*/ 0 w 2617611"/>
              <a:gd name="connsiteY4" fmla="*/ 0 h 719841"/>
              <a:gd name="connsiteX0" fmla="*/ 13638 w 2617611"/>
              <a:gd name="connsiteY0" fmla="*/ 0 h 719841"/>
              <a:gd name="connsiteX1" fmla="*/ 13638 w 2617611"/>
              <a:gd name="connsiteY1" fmla="*/ 719841 h 719841"/>
              <a:gd name="connsiteX2" fmla="*/ 13638 w 2617611"/>
              <a:gd name="connsiteY2" fmla="*/ 0 h 719841"/>
              <a:gd name="connsiteX0" fmla="*/ 13638 w 2617611"/>
              <a:gd name="connsiteY0" fmla="*/ 122272 h 719841"/>
              <a:gd name="connsiteX1" fmla="*/ -436277 w 2617611"/>
              <a:gd name="connsiteY1" fmla="*/ 134970 h 719841"/>
              <a:gd name="connsiteX2" fmla="*/ -1221561 w 2617611"/>
              <a:gd name="connsiteY2" fmla="*/ 809821 h 719841"/>
              <a:gd name="connsiteX0" fmla="*/ 1221561 w 3839172"/>
              <a:gd name="connsiteY0" fmla="*/ 57150 h 866971"/>
              <a:gd name="connsiteX1" fmla="*/ 3839172 w 3839172"/>
              <a:gd name="connsiteY1" fmla="*/ 57150 h 866971"/>
              <a:gd name="connsiteX2" fmla="*/ 3839172 w 3839172"/>
              <a:gd name="connsiteY2" fmla="*/ 776991 h 866971"/>
              <a:gd name="connsiteX3" fmla="*/ 1221561 w 3839172"/>
              <a:gd name="connsiteY3" fmla="*/ 776991 h 866971"/>
              <a:gd name="connsiteX4" fmla="*/ 1221561 w 3839172"/>
              <a:gd name="connsiteY4" fmla="*/ 57150 h 866971"/>
              <a:gd name="connsiteX0" fmla="*/ 1266949 w 3839172"/>
              <a:gd name="connsiteY0" fmla="*/ 0 h 866971"/>
              <a:gd name="connsiteX1" fmla="*/ 1235199 w 3839172"/>
              <a:gd name="connsiteY1" fmla="*/ 776991 h 866971"/>
              <a:gd name="connsiteX2" fmla="*/ 1266949 w 3839172"/>
              <a:gd name="connsiteY2" fmla="*/ 0 h 866971"/>
              <a:gd name="connsiteX0" fmla="*/ 1235199 w 3839172"/>
              <a:gd name="connsiteY0" fmla="*/ 179422 h 866971"/>
              <a:gd name="connsiteX1" fmla="*/ 785284 w 3839172"/>
              <a:gd name="connsiteY1" fmla="*/ 192120 h 866971"/>
              <a:gd name="connsiteX2" fmla="*/ 0 w 3839172"/>
              <a:gd name="connsiteY2" fmla="*/ 866971 h 866971"/>
              <a:gd name="connsiteX0" fmla="*/ 1221561 w 3839172"/>
              <a:gd name="connsiteY0" fmla="*/ 175509 h 985330"/>
              <a:gd name="connsiteX1" fmla="*/ 3839172 w 3839172"/>
              <a:gd name="connsiteY1" fmla="*/ 175509 h 985330"/>
              <a:gd name="connsiteX2" fmla="*/ 3839172 w 3839172"/>
              <a:gd name="connsiteY2" fmla="*/ 895350 h 985330"/>
              <a:gd name="connsiteX3" fmla="*/ 1221561 w 3839172"/>
              <a:gd name="connsiteY3" fmla="*/ 895350 h 985330"/>
              <a:gd name="connsiteX4" fmla="*/ 1221561 w 3839172"/>
              <a:gd name="connsiteY4" fmla="*/ 175509 h 985330"/>
              <a:gd name="connsiteX0" fmla="*/ 1266949 w 3839172"/>
              <a:gd name="connsiteY0" fmla="*/ 118359 h 985330"/>
              <a:gd name="connsiteX1" fmla="*/ 2606799 w 3839172"/>
              <a:gd name="connsiteY1" fmla="*/ 0 h 985330"/>
              <a:gd name="connsiteX2" fmla="*/ 1266949 w 3839172"/>
              <a:gd name="connsiteY2" fmla="*/ 118359 h 985330"/>
              <a:gd name="connsiteX0" fmla="*/ 1235199 w 3839172"/>
              <a:gd name="connsiteY0" fmla="*/ 297781 h 985330"/>
              <a:gd name="connsiteX1" fmla="*/ 785284 w 3839172"/>
              <a:gd name="connsiteY1" fmla="*/ 310479 h 985330"/>
              <a:gd name="connsiteX2" fmla="*/ 0 w 3839172"/>
              <a:gd name="connsiteY2" fmla="*/ 985330 h 985330"/>
              <a:gd name="connsiteX0" fmla="*/ 1221561 w 3851399"/>
              <a:gd name="connsiteY0" fmla="*/ 57150 h 866971"/>
              <a:gd name="connsiteX1" fmla="*/ 3839172 w 3851399"/>
              <a:gd name="connsiteY1" fmla="*/ 57150 h 866971"/>
              <a:gd name="connsiteX2" fmla="*/ 3839172 w 3851399"/>
              <a:gd name="connsiteY2" fmla="*/ 776991 h 866971"/>
              <a:gd name="connsiteX3" fmla="*/ 1221561 w 3851399"/>
              <a:gd name="connsiteY3" fmla="*/ 776991 h 866971"/>
              <a:gd name="connsiteX4" fmla="*/ 1221561 w 3851399"/>
              <a:gd name="connsiteY4" fmla="*/ 57150 h 866971"/>
              <a:gd name="connsiteX0" fmla="*/ 1266949 w 3851399"/>
              <a:gd name="connsiteY0" fmla="*/ 0 h 866971"/>
              <a:gd name="connsiteX1" fmla="*/ 3851399 w 3851399"/>
              <a:gd name="connsiteY1" fmla="*/ 30866 h 866971"/>
              <a:gd name="connsiteX2" fmla="*/ 1266949 w 3851399"/>
              <a:gd name="connsiteY2" fmla="*/ 0 h 866971"/>
              <a:gd name="connsiteX0" fmla="*/ 1235199 w 3851399"/>
              <a:gd name="connsiteY0" fmla="*/ 179422 h 866971"/>
              <a:gd name="connsiteX1" fmla="*/ 785284 w 3851399"/>
              <a:gd name="connsiteY1" fmla="*/ 192120 h 866971"/>
              <a:gd name="connsiteX2" fmla="*/ 0 w 3851399"/>
              <a:gd name="connsiteY2" fmla="*/ 866971 h 866971"/>
              <a:gd name="connsiteX0" fmla="*/ 1221561 w 3851399"/>
              <a:gd name="connsiteY0" fmla="*/ 26284 h 836105"/>
              <a:gd name="connsiteX1" fmla="*/ 3839172 w 3851399"/>
              <a:gd name="connsiteY1" fmla="*/ 26284 h 836105"/>
              <a:gd name="connsiteX2" fmla="*/ 3839172 w 3851399"/>
              <a:gd name="connsiteY2" fmla="*/ 746125 h 836105"/>
              <a:gd name="connsiteX3" fmla="*/ 1221561 w 3851399"/>
              <a:gd name="connsiteY3" fmla="*/ 746125 h 836105"/>
              <a:gd name="connsiteX4" fmla="*/ 1221561 w 3851399"/>
              <a:gd name="connsiteY4" fmla="*/ 26284 h 836105"/>
              <a:gd name="connsiteX0" fmla="*/ 1206624 w 3851399"/>
              <a:gd name="connsiteY0" fmla="*/ 16759 h 836105"/>
              <a:gd name="connsiteX1" fmla="*/ 3851399 w 3851399"/>
              <a:gd name="connsiteY1" fmla="*/ 0 h 836105"/>
              <a:gd name="connsiteX2" fmla="*/ 1206624 w 3851399"/>
              <a:gd name="connsiteY2" fmla="*/ 16759 h 836105"/>
              <a:gd name="connsiteX0" fmla="*/ 1235199 w 3851399"/>
              <a:gd name="connsiteY0" fmla="*/ 148556 h 836105"/>
              <a:gd name="connsiteX1" fmla="*/ 785284 w 3851399"/>
              <a:gd name="connsiteY1" fmla="*/ 161254 h 836105"/>
              <a:gd name="connsiteX2" fmla="*/ 0 w 3851399"/>
              <a:gd name="connsiteY2" fmla="*/ 836105 h 836105"/>
              <a:gd name="connsiteX0" fmla="*/ 1221561 w 3851399"/>
              <a:gd name="connsiteY0" fmla="*/ 26284 h 836105"/>
              <a:gd name="connsiteX1" fmla="*/ 3839172 w 3851399"/>
              <a:gd name="connsiteY1" fmla="*/ 26284 h 836105"/>
              <a:gd name="connsiteX2" fmla="*/ 3839172 w 3851399"/>
              <a:gd name="connsiteY2" fmla="*/ 746125 h 836105"/>
              <a:gd name="connsiteX3" fmla="*/ 1221561 w 3851399"/>
              <a:gd name="connsiteY3" fmla="*/ 746125 h 836105"/>
              <a:gd name="connsiteX4" fmla="*/ 1221561 w 3851399"/>
              <a:gd name="connsiteY4" fmla="*/ 26284 h 836105"/>
              <a:gd name="connsiteX0" fmla="*/ 1212974 w 3851399"/>
              <a:gd name="connsiteY0" fmla="*/ 884 h 836105"/>
              <a:gd name="connsiteX1" fmla="*/ 3851399 w 3851399"/>
              <a:gd name="connsiteY1" fmla="*/ 0 h 836105"/>
              <a:gd name="connsiteX2" fmla="*/ 1212974 w 3851399"/>
              <a:gd name="connsiteY2" fmla="*/ 884 h 836105"/>
              <a:gd name="connsiteX0" fmla="*/ 1235199 w 3851399"/>
              <a:gd name="connsiteY0" fmla="*/ 148556 h 836105"/>
              <a:gd name="connsiteX1" fmla="*/ 785284 w 3851399"/>
              <a:gd name="connsiteY1" fmla="*/ 161254 h 836105"/>
              <a:gd name="connsiteX2" fmla="*/ 0 w 3851399"/>
              <a:gd name="connsiteY2" fmla="*/ 836105 h 836105"/>
              <a:gd name="connsiteX0" fmla="*/ 1221561 w 3851399"/>
              <a:gd name="connsiteY0" fmla="*/ 26284 h 836105"/>
              <a:gd name="connsiteX1" fmla="*/ 3839172 w 3851399"/>
              <a:gd name="connsiteY1" fmla="*/ 26284 h 836105"/>
              <a:gd name="connsiteX2" fmla="*/ 3839172 w 3851399"/>
              <a:gd name="connsiteY2" fmla="*/ 746125 h 836105"/>
              <a:gd name="connsiteX3" fmla="*/ 1221561 w 3851399"/>
              <a:gd name="connsiteY3" fmla="*/ 746125 h 836105"/>
              <a:gd name="connsiteX4" fmla="*/ 1221561 w 3851399"/>
              <a:gd name="connsiteY4" fmla="*/ 26284 h 836105"/>
              <a:gd name="connsiteX0" fmla="*/ 1212974 w 3851399"/>
              <a:gd name="connsiteY0" fmla="*/ 884 h 836105"/>
              <a:gd name="connsiteX1" fmla="*/ 3851399 w 3851399"/>
              <a:gd name="connsiteY1" fmla="*/ 0 h 836105"/>
              <a:gd name="connsiteX2" fmla="*/ 1212974 w 3851399"/>
              <a:gd name="connsiteY2" fmla="*/ 884 h 836105"/>
              <a:gd name="connsiteX0" fmla="*/ 3848224 w 3851399"/>
              <a:gd name="connsiteY0" fmla="*/ 764506 h 836105"/>
              <a:gd name="connsiteX1" fmla="*/ 785284 w 3851399"/>
              <a:gd name="connsiteY1" fmla="*/ 161254 h 836105"/>
              <a:gd name="connsiteX2" fmla="*/ 0 w 3851399"/>
              <a:gd name="connsiteY2" fmla="*/ 836105 h 836105"/>
              <a:gd name="connsiteX0" fmla="*/ 1221561 w 3851399"/>
              <a:gd name="connsiteY0" fmla="*/ 26284 h 836105"/>
              <a:gd name="connsiteX1" fmla="*/ 3839172 w 3851399"/>
              <a:gd name="connsiteY1" fmla="*/ 26284 h 836105"/>
              <a:gd name="connsiteX2" fmla="*/ 3839172 w 3851399"/>
              <a:gd name="connsiteY2" fmla="*/ 746125 h 836105"/>
              <a:gd name="connsiteX3" fmla="*/ 1221561 w 3851399"/>
              <a:gd name="connsiteY3" fmla="*/ 746125 h 836105"/>
              <a:gd name="connsiteX4" fmla="*/ 1221561 w 3851399"/>
              <a:gd name="connsiteY4" fmla="*/ 26284 h 836105"/>
              <a:gd name="connsiteX0" fmla="*/ 1212974 w 3851399"/>
              <a:gd name="connsiteY0" fmla="*/ 884 h 836105"/>
              <a:gd name="connsiteX1" fmla="*/ 3851399 w 3851399"/>
              <a:gd name="connsiteY1" fmla="*/ 0 h 836105"/>
              <a:gd name="connsiteX2" fmla="*/ 1212974 w 3851399"/>
              <a:gd name="connsiteY2" fmla="*/ 884 h 836105"/>
              <a:gd name="connsiteX0" fmla="*/ 3848224 w 3851399"/>
              <a:gd name="connsiteY0" fmla="*/ 764506 h 836105"/>
              <a:gd name="connsiteX1" fmla="*/ 1213909 w 3851399"/>
              <a:gd name="connsiteY1" fmla="*/ 774029 h 836105"/>
              <a:gd name="connsiteX2" fmla="*/ 0 w 3851399"/>
              <a:gd name="connsiteY2" fmla="*/ 836105 h 836105"/>
              <a:gd name="connsiteX0" fmla="*/ 8587 w 2638425"/>
              <a:gd name="connsiteY0" fmla="*/ 26284 h 774029"/>
              <a:gd name="connsiteX1" fmla="*/ 2626198 w 2638425"/>
              <a:gd name="connsiteY1" fmla="*/ 26284 h 774029"/>
              <a:gd name="connsiteX2" fmla="*/ 2626198 w 2638425"/>
              <a:gd name="connsiteY2" fmla="*/ 746125 h 774029"/>
              <a:gd name="connsiteX3" fmla="*/ 8587 w 2638425"/>
              <a:gd name="connsiteY3" fmla="*/ 746125 h 774029"/>
              <a:gd name="connsiteX4" fmla="*/ 8587 w 2638425"/>
              <a:gd name="connsiteY4" fmla="*/ 26284 h 774029"/>
              <a:gd name="connsiteX0" fmla="*/ 0 w 2638425"/>
              <a:gd name="connsiteY0" fmla="*/ 884 h 774029"/>
              <a:gd name="connsiteX1" fmla="*/ 2638425 w 2638425"/>
              <a:gd name="connsiteY1" fmla="*/ 0 h 774029"/>
              <a:gd name="connsiteX2" fmla="*/ 0 w 2638425"/>
              <a:gd name="connsiteY2" fmla="*/ 884 h 774029"/>
              <a:gd name="connsiteX0" fmla="*/ 2635250 w 2638425"/>
              <a:gd name="connsiteY0" fmla="*/ 764506 h 774029"/>
              <a:gd name="connsiteX1" fmla="*/ 935 w 2638425"/>
              <a:gd name="connsiteY1" fmla="*/ 774029 h 774029"/>
              <a:gd name="connsiteX0" fmla="*/ 8587 w 2638425"/>
              <a:gd name="connsiteY0" fmla="*/ 26284 h 774029"/>
              <a:gd name="connsiteX1" fmla="*/ 2626198 w 2638425"/>
              <a:gd name="connsiteY1" fmla="*/ 26284 h 774029"/>
              <a:gd name="connsiteX2" fmla="*/ 2626198 w 2638425"/>
              <a:gd name="connsiteY2" fmla="*/ 746125 h 774029"/>
              <a:gd name="connsiteX3" fmla="*/ 8587 w 2638425"/>
              <a:gd name="connsiteY3" fmla="*/ 746125 h 774029"/>
              <a:gd name="connsiteX4" fmla="*/ 8587 w 2638425"/>
              <a:gd name="connsiteY4" fmla="*/ 26284 h 774029"/>
              <a:gd name="connsiteX0" fmla="*/ 0 w 2638425"/>
              <a:gd name="connsiteY0" fmla="*/ 884 h 774029"/>
              <a:gd name="connsiteX1" fmla="*/ 2638425 w 2638425"/>
              <a:gd name="connsiteY1" fmla="*/ 0 h 774029"/>
              <a:gd name="connsiteX2" fmla="*/ 0 w 2638425"/>
              <a:gd name="connsiteY2" fmla="*/ 884 h 774029"/>
              <a:gd name="connsiteX0" fmla="*/ 2635250 w 2638425"/>
              <a:gd name="connsiteY0" fmla="*/ 764506 h 774029"/>
              <a:gd name="connsiteX1" fmla="*/ 935 w 2638425"/>
              <a:gd name="connsiteY1" fmla="*/ 774029 h 774029"/>
              <a:gd name="connsiteX0" fmla="*/ 8587 w 2638425"/>
              <a:gd name="connsiteY0" fmla="*/ 26284 h 770854"/>
              <a:gd name="connsiteX1" fmla="*/ 2626198 w 2638425"/>
              <a:gd name="connsiteY1" fmla="*/ 26284 h 770854"/>
              <a:gd name="connsiteX2" fmla="*/ 2626198 w 2638425"/>
              <a:gd name="connsiteY2" fmla="*/ 746125 h 770854"/>
              <a:gd name="connsiteX3" fmla="*/ 8587 w 2638425"/>
              <a:gd name="connsiteY3" fmla="*/ 746125 h 770854"/>
              <a:gd name="connsiteX4" fmla="*/ 8587 w 2638425"/>
              <a:gd name="connsiteY4" fmla="*/ 26284 h 770854"/>
              <a:gd name="connsiteX0" fmla="*/ 0 w 2638425"/>
              <a:gd name="connsiteY0" fmla="*/ 884 h 770854"/>
              <a:gd name="connsiteX1" fmla="*/ 2638425 w 2638425"/>
              <a:gd name="connsiteY1" fmla="*/ 0 h 770854"/>
              <a:gd name="connsiteX2" fmla="*/ 0 w 2638425"/>
              <a:gd name="connsiteY2" fmla="*/ 884 h 770854"/>
              <a:gd name="connsiteX0" fmla="*/ 2635250 w 2638425"/>
              <a:gd name="connsiteY0" fmla="*/ 764506 h 770854"/>
              <a:gd name="connsiteX1" fmla="*/ 16810 w 2638425"/>
              <a:gd name="connsiteY1" fmla="*/ 770854 h 770854"/>
              <a:gd name="connsiteX0" fmla="*/ 8587 w 2638425"/>
              <a:gd name="connsiteY0" fmla="*/ 26284 h 764506"/>
              <a:gd name="connsiteX1" fmla="*/ 2626198 w 2638425"/>
              <a:gd name="connsiteY1" fmla="*/ 26284 h 764506"/>
              <a:gd name="connsiteX2" fmla="*/ 2626198 w 2638425"/>
              <a:gd name="connsiteY2" fmla="*/ 746125 h 764506"/>
              <a:gd name="connsiteX3" fmla="*/ 8587 w 2638425"/>
              <a:gd name="connsiteY3" fmla="*/ 746125 h 764506"/>
              <a:gd name="connsiteX4" fmla="*/ 8587 w 2638425"/>
              <a:gd name="connsiteY4" fmla="*/ 26284 h 764506"/>
              <a:gd name="connsiteX0" fmla="*/ 0 w 2638425"/>
              <a:gd name="connsiteY0" fmla="*/ 884 h 764506"/>
              <a:gd name="connsiteX1" fmla="*/ 2638425 w 2638425"/>
              <a:gd name="connsiteY1" fmla="*/ 0 h 764506"/>
              <a:gd name="connsiteX2" fmla="*/ 0 w 2638425"/>
              <a:gd name="connsiteY2" fmla="*/ 884 h 764506"/>
              <a:gd name="connsiteX0" fmla="*/ 2635250 w 2638425"/>
              <a:gd name="connsiteY0" fmla="*/ 764506 h 764506"/>
              <a:gd name="connsiteX1" fmla="*/ 935 w 2638425"/>
              <a:gd name="connsiteY1" fmla="*/ 764504 h 764506"/>
            </a:gdLst>
            <a:ahLst/>
            <a:cxnLst>
              <a:cxn ang="0">
                <a:pos x="connsiteX0" y="connsiteY0"/>
              </a:cxn>
              <a:cxn ang="0">
                <a:pos x="connsiteX1" y="connsiteY1"/>
              </a:cxn>
            </a:cxnLst>
            <a:rect l="l" t="t" r="r" b="b"/>
            <a:pathLst>
              <a:path w="2638425" h="764506" stroke="0" extrusionOk="0">
                <a:moveTo>
                  <a:pt x="8587" y="26284"/>
                </a:moveTo>
                <a:lnTo>
                  <a:pt x="2626198" y="26284"/>
                </a:lnTo>
                <a:lnTo>
                  <a:pt x="2626198" y="746125"/>
                </a:lnTo>
                <a:lnTo>
                  <a:pt x="8587" y="746125"/>
                </a:lnTo>
                <a:lnTo>
                  <a:pt x="8587" y="26284"/>
                </a:lnTo>
                <a:close/>
              </a:path>
              <a:path w="2638425" h="764506" fill="none" extrusionOk="0">
                <a:moveTo>
                  <a:pt x="0" y="884"/>
                </a:moveTo>
                <a:lnTo>
                  <a:pt x="2638425" y="0"/>
                </a:lnTo>
                <a:lnTo>
                  <a:pt x="0" y="884"/>
                </a:lnTo>
                <a:close/>
              </a:path>
              <a:path w="2638425" h="764506" fill="none" extrusionOk="0">
                <a:moveTo>
                  <a:pt x="2635250" y="764506"/>
                </a:moveTo>
                <a:lnTo>
                  <a:pt x="935" y="764504"/>
                </a:lnTo>
              </a:path>
            </a:pathLst>
          </a:custGeom>
          <a:ln>
            <a:solidFill>
              <a:schemeClr val="accent1"/>
            </a:solidFill>
          </a:ln>
        </p:spPr>
        <p:txBody>
          <a:bodyPr lIns="0" tIns="0" rIns="0" bIns="0" anchor="ctr"/>
          <a:lstStyle>
            <a:lvl1pPr algn="r">
              <a:defRPr sz="1600" b="0">
                <a:solidFill>
                  <a:schemeClr val="tx1"/>
                </a:solidFill>
              </a:defRPr>
            </a:lvl1pPr>
          </a:lstStyle>
          <a:p>
            <a:r>
              <a:rPr lang="en-US" dirty="0"/>
              <a:t>Section title here</a:t>
            </a:r>
            <a:endParaRPr lang="en-AU" dirty="0"/>
          </a:p>
        </p:txBody>
      </p:sp>
      <p:sp>
        <p:nvSpPr>
          <p:cNvPr id="9" name="Subtitle 2">
            <a:extLst>
              <a:ext uri="{FF2B5EF4-FFF2-40B4-BE49-F238E27FC236}">
                <a16:creationId xmlns:a16="http://schemas.microsoft.com/office/drawing/2014/main" id="{13A0DD3B-AC19-465F-ABD8-66E7D10A4974}"/>
              </a:ext>
            </a:extLst>
          </p:cNvPr>
          <p:cNvSpPr>
            <a:spLocks noGrp="1"/>
          </p:cNvSpPr>
          <p:nvPr>
            <p:ph type="subTitle" idx="1" hasCustomPrompt="1"/>
          </p:nvPr>
        </p:nvSpPr>
        <p:spPr>
          <a:xfrm>
            <a:off x="9604375" y="2823350"/>
            <a:ext cx="1873250" cy="612000"/>
          </a:xfrm>
        </p:spPr>
        <p:txBody>
          <a:bodyPr anchor="b"/>
          <a:lstStyle>
            <a:lvl1pPr marL="0" indent="0" algn="r">
              <a:buNone/>
              <a:defRPr sz="16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t>
            </a:r>
            <a:endParaRPr lang="en-AU" dirty="0"/>
          </a:p>
        </p:txBody>
      </p:sp>
      <p:sp>
        <p:nvSpPr>
          <p:cNvPr id="13" name="TextBox 12">
            <a:extLst>
              <a:ext uri="{FF2B5EF4-FFF2-40B4-BE49-F238E27FC236}">
                <a16:creationId xmlns:a16="http://schemas.microsoft.com/office/drawing/2014/main" id="{CB9DABFC-6491-430E-BBE7-8BE9CE4C9EDB}"/>
              </a:ext>
            </a:extLst>
          </p:cNvPr>
          <p:cNvSpPr txBox="1"/>
          <p:nvPr userDrawn="1"/>
        </p:nvSpPr>
        <p:spPr>
          <a:xfrm>
            <a:off x="11382375" y="6446579"/>
            <a:ext cx="476250" cy="184666"/>
          </a:xfrm>
          <a:prstGeom prst="rect">
            <a:avLst/>
          </a:prstGeom>
          <a:noFill/>
        </p:spPr>
        <p:txBody>
          <a:bodyPr wrap="square" lIns="0" tIns="0" rIns="0" bIns="0" rtlCol="0">
            <a:spAutoFit/>
          </a:bodyPr>
          <a:lstStyle/>
          <a:p>
            <a:fld id="{377679A7-70D5-46A0-82D3-A09C603E9BD4}" type="slidenum">
              <a:rPr lang="en-AU" sz="1200" b="1" smtClean="0">
                <a:solidFill>
                  <a:schemeClr val="tx2"/>
                </a:solidFill>
              </a:rPr>
              <a:t>‹#›</a:t>
            </a:fld>
            <a:endParaRPr lang="en-AU" sz="1200" b="1" dirty="0">
              <a:solidFill>
                <a:schemeClr val="tx2"/>
              </a:solidFill>
            </a:endParaRPr>
          </a:p>
        </p:txBody>
      </p:sp>
      <p:cxnSp>
        <p:nvCxnSpPr>
          <p:cNvPr id="4" name="Straight Connector 3">
            <a:extLst>
              <a:ext uri="{FF2B5EF4-FFF2-40B4-BE49-F238E27FC236}">
                <a16:creationId xmlns:a16="http://schemas.microsoft.com/office/drawing/2014/main" id="{C7EFDFF1-A1D2-474A-9A0A-7618403C320E}"/>
              </a:ext>
            </a:extLst>
          </p:cNvPr>
          <p:cNvCxnSpPr/>
          <p:nvPr userDrawn="1"/>
        </p:nvCxnSpPr>
        <p:spPr>
          <a:xfrm>
            <a:off x="10565606" y="2459831"/>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Date Placeholder 5">
            <a:extLst>
              <a:ext uri="{FF2B5EF4-FFF2-40B4-BE49-F238E27FC236}">
                <a16:creationId xmlns:a16="http://schemas.microsoft.com/office/drawing/2014/main" id="{8E903429-9C96-4B5F-9E0B-B1F73D7F78D4}"/>
              </a:ext>
            </a:extLst>
          </p:cNvPr>
          <p:cNvSpPr>
            <a:spLocks noGrp="1"/>
          </p:cNvSpPr>
          <p:nvPr>
            <p:ph type="dt" sz="half" idx="10"/>
          </p:nvPr>
        </p:nvSpPr>
        <p:spPr/>
        <p:txBody>
          <a:bodyPr/>
          <a:lstStyle/>
          <a:p>
            <a:r>
              <a:rPr lang="en-US"/>
              <a:t>30 September 2019</a:t>
            </a:r>
            <a:endParaRPr lang="en-AU" dirty="0"/>
          </a:p>
        </p:txBody>
      </p:sp>
      <p:sp>
        <p:nvSpPr>
          <p:cNvPr id="7" name="Footer Placeholder 6">
            <a:extLst>
              <a:ext uri="{FF2B5EF4-FFF2-40B4-BE49-F238E27FC236}">
                <a16:creationId xmlns:a16="http://schemas.microsoft.com/office/drawing/2014/main" id="{D5DC9C3E-D3ED-43E3-A772-FA3061B09C2F}"/>
              </a:ext>
            </a:extLst>
          </p:cNvPr>
          <p:cNvSpPr>
            <a:spLocks noGrp="1"/>
          </p:cNvSpPr>
          <p:nvPr>
            <p:ph type="ftr" sz="quarter" idx="11"/>
          </p:nvPr>
        </p:nvSpPr>
        <p:spPr/>
        <p:txBody>
          <a:bodyPr/>
          <a:lstStyle/>
          <a:p>
            <a:endParaRPr lang="en-AU" dirty="0"/>
          </a:p>
        </p:txBody>
      </p:sp>
    </p:spTree>
    <p:extLst>
      <p:ext uri="{BB962C8B-B14F-4D97-AF65-F5344CB8AC3E}">
        <p14:creationId xmlns:p14="http://schemas.microsoft.com/office/powerpoint/2010/main" val="273430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ighlight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CB5E-F17F-4A03-9442-27073D7C9788}"/>
              </a:ext>
            </a:extLst>
          </p:cNvPr>
          <p:cNvSpPr>
            <a:spLocks noGrp="1"/>
          </p:cNvSpPr>
          <p:nvPr>
            <p:ph type="title" hasCustomPrompt="1"/>
          </p:nvPr>
        </p:nvSpPr>
        <p:spPr/>
        <p:txBody>
          <a:bodyPr/>
          <a:lstStyle>
            <a:lvl1pPr>
              <a:defRPr/>
            </a:lvl1pPr>
          </a:lstStyle>
          <a:p>
            <a:r>
              <a:rPr lang="en-US" dirty="0"/>
              <a:t>Text with highlight </a:t>
            </a:r>
            <a:endParaRPr lang="en-AU" dirty="0"/>
          </a:p>
        </p:txBody>
      </p:sp>
      <p:sp>
        <p:nvSpPr>
          <p:cNvPr id="3" name="Content Placeholder 2">
            <a:extLst>
              <a:ext uri="{FF2B5EF4-FFF2-40B4-BE49-F238E27FC236}">
                <a16:creationId xmlns:a16="http://schemas.microsoft.com/office/drawing/2014/main" id="{4C461D05-EC5C-410A-9A5E-DE3AC3141793}"/>
              </a:ext>
            </a:extLst>
          </p:cNvPr>
          <p:cNvSpPr>
            <a:spLocks noGrp="1"/>
          </p:cNvSpPr>
          <p:nvPr>
            <p:ph sz="half" idx="1" hasCustomPrompt="1"/>
          </p:nvPr>
        </p:nvSpPr>
        <p:spPr>
          <a:xfrm>
            <a:off x="731838" y="1700214"/>
            <a:ext cx="4968000" cy="4446586"/>
          </a:xfrm>
        </p:spPr>
        <p:txBody>
          <a:bodyPr/>
          <a:lstStyle>
            <a:lvl1pPr>
              <a:defRPr/>
            </a:lvl1pPr>
            <a:lvl2pPr>
              <a:defRPr/>
            </a:lvl2pPr>
            <a:lvl3pPr>
              <a:defRPr/>
            </a:lvl3pPr>
            <a:lvl4pPr>
              <a:defRPr/>
            </a:lvl4pPr>
            <a:lvl5pPr>
              <a:defRPr/>
            </a:lvl5pPr>
          </a:lstStyle>
          <a:p>
            <a:pPr lvl="0"/>
            <a:r>
              <a:rPr lang="en-US" dirty="0"/>
              <a:t>Use the BACK and FORWARD buttons to change styles and apply bullets. Avoid using the bullets button on the home tab.</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Date Placeholder 4">
            <a:extLst>
              <a:ext uri="{FF2B5EF4-FFF2-40B4-BE49-F238E27FC236}">
                <a16:creationId xmlns:a16="http://schemas.microsoft.com/office/drawing/2014/main" id="{E5272DC1-0742-4900-AD0A-53073868A25B}"/>
              </a:ext>
            </a:extLst>
          </p:cNvPr>
          <p:cNvSpPr>
            <a:spLocks noGrp="1"/>
          </p:cNvSpPr>
          <p:nvPr>
            <p:ph type="dt" sz="half" idx="10"/>
          </p:nvPr>
        </p:nvSpPr>
        <p:spPr/>
        <p:txBody>
          <a:bodyPr/>
          <a:lstStyle/>
          <a:p>
            <a:r>
              <a:rPr lang="en-US"/>
              <a:t>30 September 2019</a:t>
            </a:r>
            <a:endParaRPr lang="en-AU"/>
          </a:p>
        </p:txBody>
      </p:sp>
      <p:sp>
        <p:nvSpPr>
          <p:cNvPr id="6" name="Footer Placeholder 5">
            <a:extLst>
              <a:ext uri="{FF2B5EF4-FFF2-40B4-BE49-F238E27FC236}">
                <a16:creationId xmlns:a16="http://schemas.microsoft.com/office/drawing/2014/main" id="{9C88081F-1C64-4329-A2CE-4FAD13A309BF}"/>
              </a:ext>
            </a:extLst>
          </p:cNvPr>
          <p:cNvSpPr>
            <a:spLocks noGrp="1"/>
          </p:cNvSpPr>
          <p:nvPr>
            <p:ph type="ftr" sz="quarter" idx="11"/>
          </p:nvPr>
        </p:nvSpPr>
        <p:spPr/>
        <p:txBody>
          <a:bodyPr/>
          <a:lstStyle/>
          <a:p>
            <a:endParaRPr lang="en-AU"/>
          </a:p>
        </p:txBody>
      </p:sp>
      <p:sp>
        <p:nvSpPr>
          <p:cNvPr id="8" name="Text Placeholder 7">
            <a:hlinkClick r:id="" action="ppaction://noaction" highlightClick="1"/>
            <a:extLst>
              <a:ext uri="{FF2B5EF4-FFF2-40B4-BE49-F238E27FC236}">
                <a16:creationId xmlns:a16="http://schemas.microsoft.com/office/drawing/2014/main" id="{CF869506-EF6E-4D50-A7A7-713270DF0A47}"/>
              </a:ext>
            </a:extLst>
          </p:cNvPr>
          <p:cNvSpPr>
            <a:spLocks noGrp="1"/>
          </p:cNvSpPr>
          <p:nvPr>
            <p:ph type="body" sz="quarter" idx="12"/>
          </p:nvPr>
        </p:nvSpPr>
        <p:spPr>
          <a:xfrm>
            <a:off x="7810500" y="1816100"/>
            <a:ext cx="3649662" cy="2784475"/>
          </a:xfrm>
          <a:prstGeom prst="flowChartProcess">
            <a:avLst/>
          </a:prstGeom>
          <a:noFill/>
          <a:ln>
            <a:noFill/>
          </a:ln>
        </p:spPr>
        <p:txBody>
          <a:bodyPr anchor="ctr"/>
          <a:lstStyle>
            <a:lvl1pPr algn="ctr">
              <a:defRPr sz="1600" b="1">
                <a:solidFill>
                  <a:schemeClr val="tx2"/>
                </a:solidFill>
              </a:defRPr>
            </a:lvl1pPr>
            <a:lvl2pPr algn="ctr">
              <a:defRPr sz="1200" b="0">
                <a:solidFill>
                  <a:schemeClr val="tx2"/>
                </a:solidFill>
                <a:latin typeface="+mj-lt"/>
              </a:defRPr>
            </a:lvl2pPr>
            <a:lvl3pPr algn="ctr">
              <a:defRPr sz="2400" b="0">
                <a:latin typeface="+mj-lt"/>
              </a:defRPr>
            </a:lvl3pPr>
            <a:lvl4pPr marL="0" indent="0" algn="ctr">
              <a:buNone/>
              <a:defRPr sz="2400" b="0">
                <a:latin typeface="+mj-lt"/>
              </a:defRPr>
            </a:lvl4pPr>
            <a:lvl5pPr marL="288000" indent="0" algn="ctr">
              <a:buNone/>
              <a:defRPr sz="2400" b="0">
                <a:latin typeface="+mj-lt"/>
              </a:defRPr>
            </a:lvl5pPr>
          </a:lstStyle>
          <a:p>
            <a:pPr lvl="0"/>
            <a:r>
              <a:rPr lang="en-US"/>
              <a:t>Click to edit Master text styles</a:t>
            </a:r>
          </a:p>
          <a:p>
            <a:pPr lvl="1"/>
            <a:r>
              <a:rPr lang="en-US"/>
              <a:t>Second level</a:t>
            </a:r>
          </a:p>
        </p:txBody>
      </p:sp>
      <p:cxnSp>
        <p:nvCxnSpPr>
          <p:cNvPr id="15" name="Straight Connector 14">
            <a:extLst>
              <a:ext uri="{FF2B5EF4-FFF2-40B4-BE49-F238E27FC236}">
                <a16:creationId xmlns:a16="http://schemas.microsoft.com/office/drawing/2014/main" id="{733521C8-438B-4311-AF7B-0CA1DF8CED03}"/>
              </a:ext>
            </a:extLst>
          </p:cNvPr>
          <p:cNvCxnSpPr>
            <a:cxnSpLocks/>
          </p:cNvCxnSpPr>
          <p:nvPr userDrawn="1"/>
        </p:nvCxnSpPr>
        <p:spPr>
          <a:xfrm>
            <a:off x="7810500" y="4600575"/>
            <a:ext cx="3649662" cy="0"/>
          </a:xfrm>
          <a:prstGeom prst="line">
            <a:avLst/>
          </a:prstGeom>
          <a:ln w="190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675DFBF-7886-4492-9FFA-060D6DB5F61E}"/>
              </a:ext>
            </a:extLst>
          </p:cNvPr>
          <p:cNvCxnSpPr>
            <a:cxnSpLocks/>
          </p:cNvCxnSpPr>
          <p:nvPr userDrawn="1"/>
        </p:nvCxnSpPr>
        <p:spPr>
          <a:xfrm>
            <a:off x="7810500" y="1825624"/>
            <a:ext cx="3649662" cy="0"/>
          </a:xfrm>
          <a:prstGeom prst="line">
            <a:avLst/>
          </a:prstGeom>
          <a:ln w="19050">
            <a:solidFill>
              <a:schemeClr val="bg2"/>
            </a:solidFill>
          </a:ln>
        </p:spPr>
        <p:style>
          <a:lnRef idx="1">
            <a:schemeClr val="accent1"/>
          </a:lnRef>
          <a:fillRef idx="0">
            <a:schemeClr val="accent1"/>
          </a:fillRef>
          <a:effectRef idx="0">
            <a:schemeClr val="accent1"/>
          </a:effectRef>
          <a:fontRef idx="minor">
            <a:schemeClr val="tx1"/>
          </a:fontRef>
        </p:style>
      </p:cxnSp>
      <p:sp>
        <p:nvSpPr>
          <p:cNvPr id="9" name="Text Placeholder 5">
            <a:extLst>
              <a:ext uri="{FF2B5EF4-FFF2-40B4-BE49-F238E27FC236}">
                <a16:creationId xmlns:a16="http://schemas.microsoft.com/office/drawing/2014/main" id="{10AF2847-3502-49CC-A5DB-9AB7D11430CF}"/>
              </a:ext>
            </a:extLst>
          </p:cNvPr>
          <p:cNvSpPr>
            <a:spLocks noGrp="1"/>
          </p:cNvSpPr>
          <p:nvPr>
            <p:ph type="body" sz="quarter" idx="13" hasCustomPrompt="1"/>
          </p:nvPr>
        </p:nvSpPr>
        <p:spPr>
          <a:xfrm>
            <a:off x="731838" y="1011238"/>
            <a:ext cx="8745537" cy="523875"/>
          </a:xfrm>
        </p:spPr>
        <p:txBody>
          <a:bodyPr/>
          <a:lstStyle>
            <a:lvl1pPr>
              <a:spcBef>
                <a:spcPts val="0"/>
              </a:spcBef>
              <a:spcAft>
                <a:spcPts val="0"/>
              </a:spcAft>
              <a:defRPr sz="1200" b="0" i="1"/>
            </a:lvl1pPr>
            <a:lvl2pPr>
              <a:defRPr sz="1200" b="0" i="1"/>
            </a:lvl2pPr>
            <a:lvl3pPr>
              <a:defRPr sz="1200" b="0" i="1"/>
            </a:lvl3pPr>
            <a:lvl4pPr>
              <a:defRPr sz="1200" b="0" i="1"/>
            </a:lvl4pPr>
            <a:lvl5pPr>
              <a:defRPr sz="1200" b="0" i="1"/>
            </a:lvl5pPr>
          </a:lstStyle>
          <a:p>
            <a:pPr lvl="0"/>
            <a:r>
              <a:rPr lang="en-US" dirty="0"/>
              <a:t>Subheading/ subtitle text</a:t>
            </a:r>
            <a:endParaRPr lang="en-AU" dirty="0"/>
          </a:p>
        </p:txBody>
      </p:sp>
    </p:spTree>
    <p:extLst>
      <p:ext uri="{BB962C8B-B14F-4D97-AF65-F5344CB8AC3E}">
        <p14:creationId xmlns:p14="http://schemas.microsoft.com/office/powerpoint/2010/main" val="3428498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CA106-8389-4D59-A77E-8F97D15DF2E2}"/>
              </a:ext>
            </a:extLst>
          </p:cNvPr>
          <p:cNvSpPr>
            <a:spLocks noGrp="1"/>
          </p:cNvSpPr>
          <p:nvPr>
            <p:ph type="title" hasCustomPrompt="1"/>
          </p:nvPr>
        </p:nvSpPr>
        <p:spPr/>
        <p:txBody>
          <a:bodyPr/>
          <a:lstStyle>
            <a:lvl1pPr>
              <a:defRPr/>
            </a:lvl1pPr>
          </a:lstStyle>
          <a:p>
            <a:r>
              <a:rPr lang="en-US" dirty="0"/>
              <a:t>Narrow text &amp; any content</a:t>
            </a:r>
            <a:endParaRPr lang="en-AU" dirty="0"/>
          </a:p>
        </p:txBody>
      </p:sp>
      <p:sp>
        <p:nvSpPr>
          <p:cNvPr id="3" name="Content Placeholder 2">
            <a:extLst>
              <a:ext uri="{FF2B5EF4-FFF2-40B4-BE49-F238E27FC236}">
                <a16:creationId xmlns:a16="http://schemas.microsoft.com/office/drawing/2014/main" id="{CC943952-68D2-48C9-9094-3C3CA100D38E}"/>
              </a:ext>
            </a:extLst>
          </p:cNvPr>
          <p:cNvSpPr>
            <a:spLocks noGrp="1"/>
          </p:cNvSpPr>
          <p:nvPr>
            <p:ph idx="1" hasCustomPrompt="1"/>
          </p:nvPr>
        </p:nvSpPr>
        <p:spPr>
          <a:xfrm>
            <a:off x="731838" y="1700213"/>
            <a:ext cx="2520000" cy="4445412"/>
          </a:xfrm>
        </p:spPr>
        <p:txBody>
          <a:bodyPr/>
          <a:lstStyle>
            <a:lvl1pPr>
              <a:defRPr/>
            </a:lvl1pPr>
            <a:lvl2pPr>
              <a:defRPr/>
            </a:lvl2pPr>
            <a:lvl3pPr>
              <a:defRPr/>
            </a:lvl3pPr>
            <a:lvl4pPr>
              <a:defRPr/>
            </a:lvl4pPr>
            <a:lvl5pPr>
              <a:defRPr/>
            </a:lvl5pPr>
          </a:lstStyle>
          <a:p>
            <a:pPr lvl="0"/>
            <a:r>
              <a:rPr lang="en-US" dirty="0"/>
              <a:t>Use the BACK and FORWARD buttons to change styles and apply bullets. Avoid using the bullets button on the home tab.</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Footer Placeholder 4">
            <a:extLst>
              <a:ext uri="{FF2B5EF4-FFF2-40B4-BE49-F238E27FC236}">
                <a16:creationId xmlns:a16="http://schemas.microsoft.com/office/drawing/2014/main" id="{224DDD05-5163-49CF-9938-9359C5782656}"/>
              </a:ext>
            </a:extLst>
          </p:cNvPr>
          <p:cNvSpPr>
            <a:spLocks noGrp="1"/>
          </p:cNvSpPr>
          <p:nvPr>
            <p:ph type="ftr" sz="quarter" idx="11"/>
          </p:nvPr>
        </p:nvSpPr>
        <p:spPr/>
        <p:txBody>
          <a:bodyPr/>
          <a:lstStyle/>
          <a:p>
            <a:endParaRPr lang="en-AU"/>
          </a:p>
        </p:txBody>
      </p:sp>
      <p:sp>
        <p:nvSpPr>
          <p:cNvPr id="7" name="Date Placeholder 6">
            <a:extLst>
              <a:ext uri="{FF2B5EF4-FFF2-40B4-BE49-F238E27FC236}">
                <a16:creationId xmlns:a16="http://schemas.microsoft.com/office/drawing/2014/main" id="{881D0D3D-5E8C-444D-9492-5DDFDC802042}"/>
              </a:ext>
            </a:extLst>
          </p:cNvPr>
          <p:cNvSpPr>
            <a:spLocks noGrp="1"/>
          </p:cNvSpPr>
          <p:nvPr>
            <p:ph type="dt" sz="half" idx="12"/>
          </p:nvPr>
        </p:nvSpPr>
        <p:spPr/>
        <p:txBody>
          <a:bodyPr/>
          <a:lstStyle/>
          <a:p>
            <a:r>
              <a:rPr lang="en-US"/>
              <a:t>30 September 2019</a:t>
            </a:r>
            <a:endParaRPr lang="en-AU" dirty="0"/>
          </a:p>
        </p:txBody>
      </p:sp>
      <p:sp>
        <p:nvSpPr>
          <p:cNvPr id="6" name="Content Placeholder 2">
            <a:extLst>
              <a:ext uri="{FF2B5EF4-FFF2-40B4-BE49-F238E27FC236}">
                <a16:creationId xmlns:a16="http://schemas.microsoft.com/office/drawing/2014/main" id="{FC369AC9-0451-45B3-A0B9-EC6BA353D422}"/>
              </a:ext>
            </a:extLst>
          </p:cNvPr>
          <p:cNvSpPr>
            <a:spLocks noGrp="1"/>
          </p:cNvSpPr>
          <p:nvPr>
            <p:ph idx="13" hasCustomPrompt="1"/>
          </p:nvPr>
        </p:nvSpPr>
        <p:spPr>
          <a:xfrm>
            <a:off x="3971288" y="1700213"/>
            <a:ext cx="7488874" cy="4445412"/>
          </a:xfrm>
        </p:spPr>
        <p:txBody>
          <a:bodyPr/>
          <a:lstStyle>
            <a:lvl1pPr>
              <a:defRPr/>
            </a:lvl1pPr>
            <a:lvl2pPr>
              <a:defRPr/>
            </a:lvl2pPr>
            <a:lvl3pPr>
              <a:defRPr/>
            </a:lvl3pPr>
            <a:lvl4pPr>
              <a:defRPr/>
            </a:lvl4pPr>
            <a:lvl5pPr>
              <a:defRPr/>
            </a:lvl5pPr>
          </a:lstStyle>
          <a:p>
            <a:pPr lvl="0"/>
            <a:r>
              <a:rPr lang="en-US" dirty="0"/>
              <a:t>Use the BACK and FORWARD buttons to change styles and apply bullets. Avoid using the bullets button on the home tab.</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8" name="Text Placeholder 5">
            <a:extLst>
              <a:ext uri="{FF2B5EF4-FFF2-40B4-BE49-F238E27FC236}">
                <a16:creationId xmlns:a16="http://schemas.microsoft.com/office/drawing/2014/main" id="{DCD24253-139B-4A2E-8899-C18851134F92}"/>
              </a:ext>
            </a:extLst>
          </p:cNvPr>
          <p:cNvSpPr>
            <a:spLocks noGrp="1"/>
          </p:cNvSpPr>
          <p:nvPr>
            <p:ph type="body" sz="quarter" idx="14" hasCustomPrompt="1"/>
          </p:nvPr>
        </p:nvSpPr>
        <p:spPr>
          <a:xfrm>
            <a:off x="731838" y="1011238"/>
            <a:ext cx="8745537" cy="523875"/>
          </a:xfrm>
        </p:spPr>
        <p:txBody>
          <a:bodyPr/>
          <a:lstStyle>
            <a:lvl1pPr>
              <a:spcBef>
                <a:spcPts val="0"/>
              </a:spcBef>
              <a:spcAft>
                <a:spcPts val="0"/>
              </a:spcAft>
              <a:defRPr sz="1200" b="0" i="1"/>
            </a:lvl1pPr>
            <a:lvl2pPr>
              <a:defRPr sz="1200" b="0" i="1"/>
            </a:lvl2pPr>
            <a:lvl3pPr>
              <a:defRPr sz="1200" b="0" i="1"/>
            </a:lvl3pPr>
            <a:lvl4pPr>
              <a:defRPr sz="1200" b="0" i="1"/>
            </a:lvl4pPr>
            <a:lvl5pPr>
              <a:defRPr sz="1200" b="0" i="1"/>
            </a:lvl5pPr>
          </a:lstStyle>
          <a:p>
            <a:pPr lvl="0"/>
            <a:r>
              <a:rPr lang="en-US" dirty="0"/>
              <a:t>Subheading/ subtitle text</a:t>
            </a:r>
            <a:endParaRPr lang="en-AU" dirty="0"/>
          </a:p>
        </p:txBody>
      </p:sp>
    </p:spTree>
    <p:extLst>
      <p:ext uri="{BB962C8B-B14F-4D97-AF65-F5344CB8AC3E}">
        <p14:creationId xmlns:p14="http://schemas.microsoft.com/office/powerpoint/2010/main" val="1807236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3C512-3697-4D36-91C4-D5E186A46421}"/>
              </a:ext>
            </a:extLst>
          </p:cNvPr>
          <p:cNvSpPr>
            <a:spLocks noGrp="1"/>
          </p:cNvSpPr>
          <p:nvPr>
            <p:ph type="title" hasCustomPrompt="1"/>
          </p:nvPr>
        </p:nvSpPr>
        <p:spPr/>
        <p:txBody>
          <a:bodyPr/>
          <a:lstStyle>
            <a:lvl1pPr>
              <a:defRPr/>
            </a:lvl1pPr>
          </a:lstStyle>
          <a:p>
            <a:r>
              <a:rPr lang="en-US" dirty="0"/>
              <a:t>Title only layout</a:t>
            </a:r>
            <a:endParaRPr lang="en-AU" dirty="0"/>
          </a:p>
        </p:txBody>
      </p:sp>
      <p:sp>
        <p:nvSpPr>
          <p:cNvPr id="3" name="Date Placeholder 2">
            <a:extLst>
              <a:ext uri="{FF2B5EF4-FFF2-40B4-BE49-F238E27FC236}">
                <a16:creationId xmlns:a16="http://schemas.microsoft.com/office/drawing/2014/main" id="{B1FF1163-5C23-42B0-8D01-5D7ED332223D}"/>
              </a:ext>
            </a:extLst>
          </p:cNvPr>
          <p:cNvSpPr>
            <a:spLocks noGrp="1"/>
          </p:cNvSpPr>
          <p:nvPr>
            <p:ph type="dt" sz="half" idx="10"/>
          </p:nvPr>
        </p:nvSpPr>
        <p:spPr/>
        <p:txBody>
          <a:bodyPr/>
          <a:lstStyle/>
          <a:p>
            <a:r>
              <a:rPr lang="en-US"/>
              <a:t>30 September 2019</a:t>
            </a:r>
            <a:endParaRPr lang="en-AU"/>
          </a:p>
        </p:txBody>
      </p:sp>
      <p:sp>
        <p:nvSpPr>
          <p:cNvPr id="4" name="Footer Placeholder 3">
            <a:extLst>
              <a:ext uri="{FF2B5EF4-FFF2-40B4-BE49-F238E27FC236}">
                <a16:creationId xmlns:a16="http://schemas.microsoft.com/office/drawing/2014/main" id="{EC7A0180-45E1-4D36-A695-FA48893653BF}"/>
              </a:ext>
            </a:extLst>
          </p:cNvPr>
          <p:cNvSpPr>
            <a:spLocks noGrp="1"/>
          </p:cNvSpPr>
          <p:nvPr>
            <p:ph type="ftr" sz="quarter" idx="11"/>
          </p:nvPr>
        </p:nvSpPr>
        <p:spPr/>
        <p:txBody>
          <a:bodyPr/>
          <a:lstStyle/>
          <a:p>
            <a:endParaRPr lang="en-AU"/>
          </a:p>
        </p:txBody>
      </p:sp>
    </p:spTree>
    <p:extLst>
      <p:ext uri="{BB962C8B-B14F-4D97-AF65-F5344CB8AC3E}">
        <p14:creationId xmlns:p14="http://schemas.microsoft.com/office/powerpoint/2010/main" val="606707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gram">
    <p:spTree>
      <p:nvGrpSpPr>
        <p:cNvPr id="1" name=""/>
        <p:cNvGrpSpPr/>
        <p:nvPr/>
      </p:nvGrpSpPr>
      <p:grpSpPr>
        <a:xfrm>
          <a:off x="0" y="0"/>
          <a:ext cx="0" cy="0"/>
          <a:chOff x="0" y="0"/>
          <a:chExt cx="0" cy="0"/>
        </a:xfrm>
      </p:grpSpPr>
      <p:sp>
        <p:nvSpPr>
          <p:cNvPr id="50" name="Rectangle 49">
            <a:extLst>
              <a:ext uri="{FF2B5EF4-FFF2-40B4-BE49-F238E27FC236}">
                <a16:creationId xmlns:a16="http://schemas.microsoft.com/office/drawing/2014/main" id="{429E34AB-BF60-4A47-8B26-7E8A99D5A273}"/>
              </a:ext>
            </a:extLst>
          </p:cNvPr>
          <p:cNvSpPr/>
          <p:nvPr userDrawn="1"/>
        </p:nvSpPr>
        <p:spPr>
          <a:xfrm>
            <a:off x="5007700" y="2018052"/>
            <a:ext cx="1440000" cy="2966736"/>
          </a:xfrm>
          <a:prstGeom prst="rect">
            <a:avLst/>
          </a:prstGeom>
          <a:pattFill prst="ltDnDiag">
            <a:fgClr>
              <a:schemeClr val="bg2"/>
            </a:fgClr>
            <a:bgClr>
              <a:schemeClr val="bg1"/>
            </a:bgClr>
          </a:patt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1" name="Rectangle 50">
            <a:extLst>
              <a:ext uri="{FF2B5EF4-FFF2-40B4-BE49-F238E27FC236}">
                <a16:creationId xmlns:a16="http://schemas.microsoft.com/office/drawing/2014/main" id="{47618A6A-F32E-4537-8276-AD12BA4DD569}"/>
              </a:ext>
            </a:extLst>
          </p:cNvPr>
          <p:cNvSpPr/>
          <p:nvPr userDrawn="1"/>
        </p:nvSpPr>
        <p:spPr>
          <a:xfrm>
            <a:off x="6720654" y="2018052"/>
            <a:ext cx="1440000" cy="2966736"/>
          </a:xfrm>
          <a:prstGeom prst="rect">
            <a:avLst/>
          </a:prstGeom>
          <a:pattFill prst="ltDnDiag">
            <a:fgClr>
              <a:schemeClr val="bg2"/>
            </a:fgClr>
            <a:bgClr>
              <a:schemeClr val="bg1"/>
            </a:bgClr>
          </a:patt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2" name="Rectangle 51">
            <a:extLst>
              <a:ext uri="{FF2B5EF4-FFF2-40B4-BE49-F238E27FC236}">
                <a16:creationId xmlns:a16="http://schemas.microsoft.com/office/drawing/2014/main" id="{BF222580-EFE3-45C0-BA1B-99283B03EFF6}"/>
              </a:ext>
            </a:extLst>
          </p:cNvPr>
          <p:cNvSpPr/>
          <p:nvPr userDrawn="1"/>
        </p:nvSpPr>
        <p:spPr>
          <a:xfrm>
            <a:off x="8401784" y="2018052"/>
            <a:ext cx="1440000" cy="2966736"/>
          </a:xfrm>
          <a:prstGeom prst="rect">
            <a:avLst/>
          </a:prstGeom>
          <a:pattFill prst="ltDnDiag">
            <a:fgClr>
              <a:schemeClr val="bg2"/>
            </a:fgClr>
            <a:bgClr>
              <a:schemeClr val="bg1"/>
            </a:bgClr>
          </a:patt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3" name="Rectangle 52">
            <a:extLst>
              <a:ext uri="{FF2B5EF4-FFF2-40B4-BE49-F238E27FC236}">
                <a16:creationId xmlns:a16="http://schemas.microsoft.com/office/drawing/2014/main" id="{D17F5F9D-51EE-4CF0-B68F-B1F153069B37}"/>
              </a:ext>
            </a:extLst>
          </p:cNvPr>
          <p:cNvSpPr/>
          <p:nvPr userDrawn="1"/>
        </p:nvSpPr>
        <p:spPr>
          <a:xfrm>
            <a:off x="10037625" y="2018052"/>
            <a:ext cx="1440000" cy="2966736"/>
          </a:xfrm>
          <a:prstGeom prst="rect">
            <a:avLst/>
          </a:prstGeom>
          <a:pattFill prst="ltDnDiag">
            <a:fgClr>
              <a:schemeClr val="bg2"/>
            </a:fgClr>
            <a:bgClr>
              <a:schemeClr val="bg1"/>
            </a:bgClr>
          </a:patt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00ACA106-8389-4D59-A77E-8F97D15DF2E2}"/>
              </a:ext>
            </a:extLst>
          </p:cNvPr>
          <p:cNvSpPr>
            <a:spLocks noGrp="1"/>
          </p:cNvSpPr>
          <p:nvPr>
            <p:ph type="title" hasCustomPrompt="1"/>
          </p:nvPr>
        </p:nvSpPr>
        <p:spPr/>
        <p:txBody>
          <a:bodyPr/>
          <a:lstStyle>
            <a:lvl1pPr>
              <a:defRPr/>
            </a:lvl1pPr>
          </a:lstStyle>
          <a:p>
            <a:r>
              <a:rPr lang="en-US" dirty="0"/>
              <a:t>Copy and paste boxes as needed</a:t>
            </a:r>
            <a:endParaRPr lang="en-AU" dirty="0"/>
          </a:p>
        </p:txBody>
      </p:sp>
      <p:sp>
        <p:nvSpPr>
          <p:cNvPr id="3" name="Content Placeholder 2">
            <a:extLst>
              <a:ext uri="{FF2B5EF4-FFF2-40B4-BE49-F238E27FC236}">
                <a16:creationId xmlns:a16="http://schemas.microsoft.com/office/drawing/2014/main" id="{CC943952-68D2-48C9-9094-3C3CA100D38E}"/>
              </a:ext>
            </a:extLst>
          </p:cNvPr>
          <p:cNvSpPr>
            <a:spLocks noGrp="1"/>
          </p:cNvSpPr>
          <p:nvPr>
            <p:ph idx="1"/>
          </p:nvPr>
        </p:nvSpPr>
        <p:spPr>
          <a:xfrm>
            <a:off x="731837" y="1700213"/>
            <a:ext cx="3237899" cy="44454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5" name="Footer Placeholder 4">
            <a:extLst>
              <a:ext uri="{FF2B5EF4-FFF2-40B4-BE49-F238E27FC236}">
                <a16:creationId xmlns:a16="http://schemas.microsoft.com/office/drawing/2014/main" id="{224DDD05-5163-49CF-9938-9359C5782656}"/>
              </a:ext>
            </a:extLst>
          </p:cNvPr>
          <p:cNvSpPr>
            <a:spLocks noGrp="1"/>
          </p:cNvSpPr>
          <p:nvPr>
            <p:ph type="ftr" sz="quarter" idx="11"/>
          </p:nvPr>
        </p:nvSpPr>
        <p:spPr/>
        <p:txBody>
          <a:bodyPr/>
          <a:lstStyle/>
          <a:p>
            <a:endParaRPr lang="en-AU"/>
          </a:p>
        </p:txBody>
      </p:sp>
      <p:sp>
        <p:nvSpPr>
          <p:cNvPr id="7" name="Date Placeholder 6">
            <a:extLst>
              <a:ext uri="{FF2B5EF4-FFF2-40B4-BE49-F238E27FC236}">
                <a16:creationId xmlns:a16="http://schemas.microsoft.com/office/drawing/2014/main" id="{881D0D3D-5E8C-444D-9492-5DDFDC802042}"/>
              </a:ext>
            </a:extLst>
          </p:cNvPr>
          <p:cNvSpPr>
            <a:spLocks noGrp="1"/>
          </p:cNvSpPr>
          <p:nvPr>
            <p:ph type="dt" sz="half" idx="12"/>
          </p:nvPr>
        </p:nvSpPr>
        <p:spPr/>
        <p:txBody>
          <a:bodyPr/>
          <a:lstStyle/>
          <a:p>
            <a:r>
              <a:rPr lang="en-US"/>
              <a:t>30 September 2019</a:t>
            </a:r>
            <a:endParaRPr lang="en-AU" dirty="0"/>
          </a:p>
        </p:txBody>
      </p:sp>
      <p:sp>
        <p:nvSpPr>
          <p:cNvPr id="8" name="Text Placeholder 7">
            <a:extLst>
              <a:ext uri="{FF2B5EF4-FFF2-40B4-BE49-F238E27FC236}">
                <a16:creationId xmlns:a16="http://schemas.microsoft.com/office/drawing/2014/main" id="{65D1C77C-982B-4D9B-A9D6-AE203711DA52}"/>
              </a:ext>
            </a:extLst>
          </p:cNvPr>
          <p:cNvSpPr>
            <a:spLocks noGrp="1"/>
          </p:cNvSpPr>
          <p:nvPr>
            <p:ph type="body" sz="quarter" idx="14" hasCustomPrompt="1"/>
          </p:nvPr>
        </p:nvSpPr>
        <p:spPr>
          <a:xfrm>
            <a:off x="5007700" y="2018052"/>
            <a:ext cx="1440000" cy="2966735"/>
          </a:xfrm>
          <a:solidFill>
            <a:schemeClr val="bg2"/>
          </a:solidFill>
          <a:ln>
            <a:noFill/>
          </a:ln>
        </p:spPr>
        <p:txBody>
          <a:bodyPr lIns="180000" tIns="180000" rIns="180000" bIns="180000" anchor="ctr"/>
          <a:lstStyle>
            <a:lvl1pPr algn="l">
              <a:defRPr sz="1000">
                <a:solidFill>
                  <a:schemeClr val="tx1"/>
                </a:solidFill>
              </a:defRPr>
            </a:lvl1pPr>
            <a:lvl2pPr algn="l">
              <a:defRPr sz="1000"/>
            </a:lvl2pPr>
            <a:lvl3pPr algn="l">
              <a:defRPr sz="1000"/>
            </a:lvl3pPr>
            <a:lvl4pPr algn="l">
              <a:buClr>
                <a:schemeClr val="tx1"/>
              </a:buClr>
              <a:defRPr sz="1000"/>
            </a:lvl4pPr>
          </a:lstStyle>
          <a:p>
            <a:pPr lvl="0"/>
            <a:r>
              <a:rPr lang="en-US" dirty="0"/>
              <a:t>Box</a:t>
            </a:r>
            <a:endParaRPr lang="en-AU" dirty="0"/>
          </a:p>
        </p:txBody>
      </p:sp>
      <p:sp>
        <p:nvSpPr>
          <p:cNvPr id="34" name="Text Placeholder 33">
            <a:extLst>
              <a:ext uri="{FF2B5EF4-FFF2-40B4-BE49-F238E27FC236}">
                <a16:creationId xmlns:a16="http://schemas.microsoft.com/office/drawing/2014/main" id="{EEE159A6-6121-4BC5-B9BF-924A7E9D6FBF}"/>
              </a:ext>
            </a:extLst>
          </p:cNvPr>
          <p:cNvSpPr>
            <a:spLocks noGrp="1"/>
          </p:cNvSpPr>
          <p:nvPr>
            <p:ph type="body" sz="quarter" idx="24" hasCustomPrompt="1"/>
          </p:nvPr>
        </p:nvSpPr>
        <p:spPr>
          <a:xfrm>
            <a:off x="5007700" y="1453696"/>
            <a:ext cx="1440000" cy="564356"/>
          </a:xfrm>
          <a:noFill/>
        </p:spPr>
        <p:txBody>
          <a:bodyPr bIns="0" anchor="b"/>
          <a:lstStyle>
            <a:lvl1pPr>
              <a:spcBef>
                <a:spcPts val="0"/>
              </a:spcBef>
              <a:defRPr sz="1000" b="1">
                <a:solidFill>
                  <a:schemeClr val="tx1"/>
                </a:solidFill>
              </a:defRPr>
            </a:lvl1pPr>
          </a:lstStyle>
          <a:p>
            <a:pPr lvl="0"/>
            <a:r>
              <a:rPr lang="en-US" dirty="0"/>
              <a:t>Title on </a:t>
            </a:r>
            <a:br>
              <a:rPr lang="en-US" dirty="0"/>
            </a:br>
            <a:r>
              <a:rPr lang="en-US" dirty="0"/>
              <a:t>two lines</a:t>
            </a:r>
          </a:p>
        </p:txBody>
      </p:sp>
      <p:sp>
        <p:nvSpPr>
          <p:cNvPr id="38" name="Text Placeholder 33">
            <a:extLst>
              <a:ext uri="{FF2B5EF4-FFF2-40B4-BE49-F238E27FC236}">
                <a16:creationId xmlns:a16="http://schemas.microsoft.com/office/drawing/2014/main" id="{52E7EE44-1536-4820-835B-F1C7A4E0E7C4}"/>
              </a:ext>
            </a:extLst>
          </p:cNvPr>
          <p:cNvSpPr>
            <a:spLocks noGrp="1"/>
          </p:cNvSpPr>
          <p:nvPr>
            <p:ph type="body" sz="quarter" idx="25" hasCustomPrompt="1"/>
          </p:nvPr>
        </p:nvSpPr>
        <p:spPr>
          <a:xfrm>
            <a:off x="6720654" y="1453696"/>
            <a:ext cx="1440000" cy="564356"/>
          </a:xfrm>
          <a:noFill/>
        </p:spPr>
        <p:txBody>
          <a:bodyPr bIns="0" anchor="b"/>
          <a:lstStyle>
            <a:lvl1pPr>
              <a:spcBef>
                <a:spcPts val="0"/>
              </a:spcBef>
              <a:defRPr sz="1000" b="1">
                <a:solidFill>
                  <a:schemeClr val="tx1"/>
                </a:solidFill>
              </a:defRPr>
            </a:lvl1pPr>
          </a:lstStyle>
          <a:p>
            <a:pPr lvl="0"/>
            <a:r>
              <a:rPr lang="en-US" dirty="0"/>
              <a:t>Title on </a:t>
            </a:r>
            <a:br>
              <a:rPr lang="en-US" dirty="0"/>
            </a:br>
            <a:r>
              <a:rPr lang="en-US" dirty="0"/>
              <a:t>two lines</a:t>
            </a:r>
          </a:p>
        </p:txBody>
      </p:sp>
      <p:sp>
        <p:nvSpPr>
          <p:cNvPr id="39" name="Text Placeholder 33">
            <a:extLst>
              <a:ext uri="{FF2B5EF4-FFF2-40B4-BE49-F238E27FC236}">
                <a16:creationId xmlns:a16="http://schemas.microsoft.com/office/drawing/2014/main" id="{A8010C60-204E-4997-827B-281BA540E157}"/>
              </a:ext>
            </a:extLst>
          </p:cNvPr>
          <p:cNvSpPr>
            <a:spLocks noGrp="1"/>
          </p:cNvSpPr>
          <p:nvPr>
            <p:ph type="body" sz="quarter" idx="26" hasCustomPrompt="1"/>
          </p:nvPr>
        </p:nvSpPr>
        <p:spPr>
          <a:xfrm>
            <a:off x="8401784" y="1453696"/>
            <a:ext cx="1440000" cy="564356"/>
          </a:xfrm>
          <a:noFill/>
        </p:spPr>
        <p:txBody>
          <a:bodyPr bIns="0" anchor="b"/>
          <a:lstStyle>
            <a:lvl1pPr>
              <a:spcBef>
                <a:spcPts val="0"/>
              </a:spcBef>
              <a:defRPr sz="1000" b="1">
                <a:solidFill>
                  <a:schemeClr val="tx1"/>
                </a:solidFill>
              </a:defRPr>
            </a:lvl1pPr>
          </a:lstStyle>
          <a:p>
            <a:pPr lvl="0"/>
            <a:r>
              <a:rPr lang="en-US" dirty="0"/>
              <a:t>Title on </a:t>
            </a:r>
            <a:br>
              <a:rPr lang="en-US" dirty="0"/>
            </a:br>
            <a:r>
              <a:rPr lang="en-US" dirty="0"/>
              <a:t>two lines</a:t>
            </a:r>
          </a:p>
        </p:txBody>
      </p:sp>
      <p:sp>
        <p:nvSpPr>
          <p:cNvPr id="40" name="Text Placeholder 33">
            <a:extLst>
              <a:ext uri="{FF2B5EF4-FFF2-40B4-BE49-F238E27FC236}">
                <a16:creationId xmlns:a16="http://schemas.microsoft.com/office/drawing/2014/main" id="{EE7CEF33-8FF2-4938-99E3-EC4C9FAEA52F}"/>
              </a:ext>
            </a:extLst>
          </p:cNvPr>
          <p:cNvSpPr>
            <a:spLocks noGrp="1"/>
          </p:cNvSpPr>
          <p:nvPr>
            <p:ph type="body" sz="quarter" idx="27" hasCustomPrompt="1"/>
          </p:nvPr>
        </p:nvSpPr>
        <p:spPr>
          <a:xfrm>
            <a:off x="10037625" y="1453696"/>
            <a:ext cx="1440000" cy="564356"/>
          </a:xfrm>
          <a:noFill/>
        </p:spPr>
        <p:txBody>
          <a:bodyPr bIns="0" anchor="b"/>
          <a:lstStyle>
            <a:lvl1pPr>
              <a:spcBef>
                <a:spcPts val="0"/>
              </a:spcBef>
              <a:defRPr sz="1000" b="1">
                <a:solidFill>
                  <a:schemeClr val="tx1"/>
                </a:solidFill>
              </a:defRPr>
            </a:lvl1pPr>
          </a:lstStyle>
          <a:p>
            <a:pPr lvl="0"/>
            <a:r>
              <a:rPr lang="en-US" dirty="0"/>
              <a:t>Title on </a:t>
            </a:r>
            <a:br>
              <a:rPr lang="en-US" dirty="0"/>
            </a:br>
            <a:r>
              <a:rPr lang="en-US" dirty="0"/>
              <a:t>two lines</a:t>
            </a:r>
          </a:p>
        </p:txBody>
      </p:sp>
      <p:sp>
        <p:nvSpPr>
          <p:cNvPr id="41" name="Text Placeholder 7">
            <a:extLst>
              <a:ext uri="{FF2B5EF4-FFF2-40B4-BE49-F238E27FC236}">
                <a16:creationId xmlns:a16="http://schemas.microsoft.com/office/drawing/2014/main" id="{4098F482-4DBA-4FB1-8B7E-E2CB45A79B78}"/>
              </a:ext>
            </a:extLst>
          </p:cNvPr>
          <p:cNvSpPr>
            <a:spLocks noGrp="1"/>
          </p:cNvSpPr>
          <p:nvPr>
            <p:ph type="body" sz="quarter" idx="28" hasCustomPrompt="1"/>
          </p:nvPr>
        </p:nvSpPr>
        <p:spPr>
          <a:xfrm>
            <a:off x="6720654" y="2018052"/>
            <a:ext cx="1440000" cy="2966735"/>
          </a:xfrm>
          <a:solidFill>
            <a:schemeClr val="bg2"/>
          </a:solidFill>
          <a:ln>
            <a:noFill/>
          </a:ln>
        </p:spPr>
        <p:txBody>
          <a:bodyPr lIns="180000" tIns="180000" rIns="180000" bIns="180000" anchor="ctr"/>
          <a:lstStyle>
            <a:lvl1pPr algn="l">
              <a:defRPr sz="1000">
                <a:solidFill>
                  <a:schemeClr val="tx1"/>
                </a:solidFill>
              </a:defRPr>
            </a:lvl1pPr>
            <a:lvl2pPr algn="l">
              <a:defRPr sz="1000"/>
            </a:lvl2pPr>
            <a:lvl3pPr algn="l">
              <a:defRPr sz="1000"/>
            </a:lvl3pPr>
            <a:lvl4pPr algn="l">
              <a:buClr>
                <a:schemeClr val="tx1"/>
              </a:buClr>
              <a:defRPr sz="1000"/>
            </a:lvl4pPr>
          </a:lstStyle>
          <a:p>
            <a:pPr lvl="0"/>
            <a:r>
              <a:rPr lang="en-US" dirty="0"/>
              <a:t>Box</a:t>
            </a:r>
            <a:endParaRPr lang="en-AU" dirty="0"/>
          </a:p>
        </p:txBody>
      </p:sp>
      <p:sp>
        <p:nvSpPr>
          <p:cNvPr id="42" name="Text Placeholder 7">
            <a:extLst>
              <a:ext uri="{FF2B5EF4-FFF2-40B4-BE49-F238E27FC236}">
                <a16:creationId xmlns:a16="http://schemas.microsoft.com/office/drawing/2014/main" id="{C782204E-BF8A-496C-B320-31C107740925}"/>
              </a:ext>
            </a:extLst>
          </p:cNvPr>
          <p:cNvSpPr>
            <a:spLocks noGrp="1"/>
          </p:cNvSpPr>
          <p:nvPr>
            <p:ph type="body" sz="quarter" idx="29" hasCustomPrompt="1"/>
          </p:nvPr>
        </p:nvSpPr>
        <p:spPr>
          <a:xfrm>
            <a:off x="8401784" y="2018052"/>
            <a:ext cx="1440000" cy="2966735"/>
          </a:xfrm>
          <a:solidFill>
            <a:schemeClr val="bg2"/>
          </a:solidFill>
          <a:ln>
            <a:noFill/>
          </a:ln>
        </p:spPr>
        <p:txBody>
          <a:bodyPr lIns="180000" tIns="180000" rIns="180000" bIns="180000" anchor="ctr"/>
          <a:lstStyle>
            <a:lvl1pPr algn="l">
              <a:defRPr sz="1000">
                <a:solidFill>
                  <a:schemeClr val="tx1"/>
                </a:solidFill>
              </a:defRPr>
            </a:lvl1pPr>
            <a:lvl2pPr algn="l">
              <a:defRPr sz="1000"/>
            </a:lvl2pPr>
            <a:lvl3pPr algn="l">
              <a:defRPr sz="1000"/>
            </a:lvl3pPr>
            <a:lvl4pPr algn="l">
              <a:buClr>
                <a:schemeClr val="tx1"/>
              </a:buClr>
              <a:defRPr sz="1000"/>
            </a:lvl4pPr>
          </a:lstStyle>
          <a:p>
            <a:pPr lvl="0"/>
            <a:r>
              <a:rPr lang="en-US" dirty="0"/>
              <a:t>Box</a:t>
            </a:r>
            <a:endParaRPr lang="en-AU" dirty="0"/>
          </a:p>
        </p:txBody>
      </p:sp>
      <p:sp>
        <p:nvSpPr>
          <p:cNvPr id="43" name="Text Placeholder 7">
            <a:extLst>
              <a:ext uri="{FF2B5EF4-FFF2-40B4-BE49-F238E27FC236}">
                <a16:creationId xmlns:a16="http://schemas.microsoft.com/office/drawing/2014/main" id="{78F8C90E-1999-414F-B255-FB0FBD820EBD}"/>
              </a:ext>
            </a:extLst>
          </p:cNvPr>
          <p:cNvSpPr>
            <a:spLocks noGrp="1"/>
          </p:cNvSpPr>
          <p:nvPr>
            <p:ph type="body" sz="quarter" idx="30" hasCustomPrompt="1"/>
          </p:nvPr>
        </p:nvSpPr>
        <p:spPr>
          <a:xfrm>
            <a:off x="10037625" y="2018052"/>
            <a:ext cx="1440000" cy="2966735"/>
          </a:xfrm>
          <a:solidFill>
            <a:schemeClr val="bg2"/>
          </a:solidFill>
          <a:ln>
            <a:noFill/>
          </a:ln>
        </p:spPr>
        <p:txBody>
          <a:bodyPr lIns="180000" tIns="180000" rIns="180000" bIns="180000" anchor="ctr"/>
          <a:lstStyle>
            <a:lvl1pPr algn="l">
              <a:defRPr sz="1200">
                <a:solidFill>
                  <a:schemeClr val="tx1"/>
                </a:solidFill>
              </a:defRPr>
            </a:lvl1pPr>
            <a:lvl2pPr algn="l">
              <a:defRPr sz="1000"/>
            </a:lvl2pPr>
            <a:lvl3pPr algn="l">
              <a:defRPr sz="1000"/>
            </a:lvl3pPr>
            <a:lvl4pPr algn="l">
              <a:buClr>
                <a:schemeClr val="tx1"/>
              </a:buClr>
              <a:defRPr sz="1000"/>
            </a:lvl4pPr>
          </a:lstStyle>
          <a:p>
            <a:pPr lvl="0"/>
            <a:r>
              <a:rPr lang="en-US" dirty="0"/>
              <a:t>Box</a:t>
            </a:r>
            <a:endParaRPr lang="en-AU" dirty="0"/>
          </a:p>
        </p:txBody>
      </p:sp>
      <p:sp>
        <p:nvSpPr>
          <p:cNvPr id="44" name="Text Placeholder 33">
            <a:extLst>
              <a:ext uri="{FF2B5EF4-FFF2-40B4-BE49-F238E27FC236}">
                <a16:creationId xmlns:a16="http://schemas.microsoft.com/office/drawing/2014/main" id="{6F3B3C11-8FA4-479C-81E6-3EE7109B4EBF}"/>
              </a:ext>
            </a:extLst>
          </p:cNvPr>
          <p:cNvSpPr>
            <a:spLocks noGrp="1"/>
          </p:cNvSpPr>
          <p:nvPr>
            <p:ph type="body" sz="quarter" idx="31" hasCustomPrompt="1"/>
          </p:nvPr>
        </p:nvSpPr>
        <p:spPr>
          <a:xfrm>
            <a:off x="5007700" y="5117490"/>
            <a:ext cx="1440000" cy="564356"/>
          </a:xfrm>
        </p:spPr>
        <p:txBody>
          <a:bodyPr bIns="36000" anchor="t"/>
          <a:lstStyle>
            <a:lvl1pPr>
              <a:spcBef>
                <a:spcPts val="0"/>
              </a:spcBef>
              <a:defRPr sz="1000" b="0">
                <a:solidFill>
                  <a:schemeClr val="tx1"/>
                </a:solidFill>
              </a:defRPr>
            </a:lvl1pPr>
          </a:lstStyle>
          <a:p>
            <a:pPr lvl="0"/>
            <a:r>
              <a:rPr lang="en-US" dirty="0"/>
              <a:t>Title on </a:t>
            </a:r>
            <a:br>
              <a:rPr lang="en-US" dirty="0"/>
            </a:br>
            <a:r>
              <a:rPr lang="en-US" dirty="0"/>
              <a:t>two lines</a:t>
            </a:r>
          </a:p>
        </p:txBody>
      </p:sp>
      <p:sp>
        <p:nvSpPr>
          <p:cNvPr id="46" name="TextBox 45">
            <a:extLst>
              <a:ext uri="{FF2B5EF4-FFF2-40B4-BE49-F238E27FC236}">
                <a16:creationId xmlns:a16="http://schemas.microsoft.com/office/drawing/2014/main" id="{523CBDFD-0FD3-4999-BB77-7133E222E8C7}"/>
              </a:ext>
            </a:extLst>
          </p:cNvPr>
          <p:cNvSpPr txBox="1"/>
          <p:nvPr userDrawn="1"/>
        </p:nvSpPr>
        <p:spPr>
          <a:xfrm>
            <a:off x="4133754" y="5199613"/>
            <a:ext cx="957909" cy="307777"/>
          </a:xfrm>
          <a:prstGeom prst="rect">
            <a:avLst/>
          </a:prstGeom>
          <a:noFill/>
        </p:spPr>
        <p:txBody>
          <a:bodyPr wrap="square" lIns="0" tIns="0" rIns="0" bIns="0" rtlCol="0">
            <a:spAutoFit/>
          </a:bodyPr>
          <a:lstStyle/>
          <a:p>
            <a:r>
              <a:rPr lang="en-AU" sz="1000" dirty="0"/>
              <a:t>Example </a:t>
            </a:r>
            <a:br>
              <a:rPr lang="en-AU" sz="1000" dirty="0"/>
            </a:br>
            <a:r>
              <a:rPr lang="en-AU" sz="1000" dirty="0"/>
              <a:t>providers:</a:t>
            </a:r>
          </a:p>
        </p:txBody>
      </p:sp>
      <p:sp>
        <p:nvSpPr>
          <p:cNvPr id="47" name="Text Placeholder 33">
            <a:extLst>
              <a:ext uri="{FF2B5EF4-FFF2-40B4-BE49-F238E27FC236}">
                <a16:creationId xmlns:a16="http://schemas.microsoft.com/office/drawing/2014/main" id="{335454AD-D1F5-4635-BCDF-A364FE8488EB}"/>
              </a:ext>
            </a:extLst>
          </p:cNvPr>
          <p:cNvSpPr>
            <a:spLocks noGrp="1"/>
          </p:cNvSpPr>
          <p:nvPr>
            <p:ph type="body" sz="quarter" idx="32" hasCustomPrompt="1"/>
          </p:nvPr>
        </p:nvSpPr>
        <p:spPr>
          <a:xfrm>
            <a:off x="6720654" y="5117490"/>
            <a:ext cx="1440000" cy="564356"/>
          </a:xfrm>
        </p:spPr>
        <p:txBody>
          <a:bodyPr bIns="36000" anchor="t"/>
          <a:lstStyle>
            <a:lvl1pPr>
              <a:spcBef>
                <a:spcPts val="0"/>
              </a:spcBef>
              <a:defRPr sz="1000" b="0">
                <a:solidFill>
                  <a:schemeClr val="tx1"/>
                </a:solidFill>
              </a:defRPr>
            </a:lvl1pPr>
          </a:lstStyle>
          <a:p>
            <a:pPr lvl="0"/>
            <a:r>
              <a:rPr lang="en-US" dirty="0"/>
              <a:t>Title on </a:t>
            </a:r>
            <a:br>
              <a:rPr lang="en-US" dirty="0"/>
            </a:br>
            <a:r>
              <a:rPr lang="en-US" dirty="0"/>
              <a:t>two lines</a:t>
            </a:r>
          </a:p>
        </p:txBody>
      </p:sp>
      <p:sp>
        <p:nvSpPr>
          <p:cNvPr id="48" name="Text Placeholder 33">
            <a:extLst>
              <a:ext uri="{FF2B5EF4-FFF2-40B4-BE49-F238E27FC236}">
                <a16:creationId xmlns:a16="http://schemas.microsoft.com/office/drawing/2014/main" id="{E4FB989F-3CFE-4229-9B91-C3A9ADBFEFC2}"/>
              </a:ext>
            </a:extLst>
          </p:cNvPr>
          <p:cNvSpPr>
            <a:spLocks noGrp="1"/>
          </p:cNvSpPr>
          <p:nvPr>
            <p:ph type="body" sz="quarter" idx="33" hasCustomPrompt="1"/>
          </p:nvPr>
        </p:nvSpPr>
        <p:spPr>
          <a:xfrm>
            <a:off x="8433608" y="5117490"/>
            <a:ext cx="1440000" cy="564356"/>
          </a:xfrm>
        </p:spPr>
        <p:txBody>
          <a:bodyPr bIns="36000" anchor="t"/>
          <a:lstStyle>
            <a:lvl1pPr>
              <a:spcBef>
                <a:spcPts val="0"/>
              </a:spcBef>
              <a:defRPr sz="1000" b="0">
                <a:solidFill>
                  <a:schemeClr val="tx1"/>
                </a:solidFill>
              </a:defRPr>
            </a:lvl1pPr>
          </a:lstStyle>
          <a:p>
            <a:pPr lvl="0"/>
            <a:r>
              <a:rPr lang="en-US" dirty="0"/>
              <a:t>Title on </a:t>
            </a:r>
            <a:br>
              <a:rPr lang="en-US" dirty="0"/>
            </a:br>
            <a:r>
              <a:rPr lang="en-US" dirty="0"/>
              <a:t>two lines</a:t>
            </a:r>
          </a:p>
        </p:txBody>
      </p:sp>
      <p:sp>
        <p:nvSpPr>
          <p:cNvPr id="49" name="Text Placeholder 33">
            <a:extLst>
              <a:ext uri="{FF2B5EF4-FFF2-40B4-BE49-F238E27FC236}">
                <a16:creationId xmlns:a16="http://schemas.microsoft.com/office/drawing/2014/main" id="{0D59BC5E-4413-4631-9018-675DE252C2A7}"/>
              </a:ext>
            </a:extLst>
          </p:cNvPr>
          <p:cNvSpPr>
            <a:spLocks noGrp="1"/>
          </p:cNvSpPr>
          <p:nvPr>
            <p:ph type="body" sz="quarter" idx="34" hasCustomPrompt="1"/>
          </p:nvPr>
        </p:nvSpPr>
        <p:spPr>
          <a:xfrm>
            <a:off x="10037625" y="5117490"/>
            <a:ext cx="1440000" cy="564356"/>
          </a:xfrm>
        </p:spPr>
        <p:txBody>
          <a:bodyPr bIns="36000" anchor="t"/>
          <a:lstStyle>
            <a:lvl1pPr>
              <a:spcBef>
                <a:spcPts val="0"/>
              </a:spcBef>
              <a:defRPr sz="1000" b="0">
                <a:solidFill>
                  <a:schemeClr val="tx1"/>
                </a:solidFill>
              </a:defRPr>
            </a:lvl1pPr>
          </a:lstStyle>
          <a:p>
            <a:pPr lvl="0"/>
            <a:r>
              <a:rPr lang="en-US" dirty="0"/>
              <a:t>Title on </a:t>
            </a:r>
            <a:br>
              <a:rPr lang="en-US" dirty="0"/>
            </a:br>
            <a:r>
              <a:rPr lang="en-US" dirty="0"/>
              <a:t>two lines</a:t>
            </a:r>
          </a:p>
        </p:txBody>
      </p:sp>
      <p:sp>
        <p:nvSpPr>
          <p:cNvPr id="54" name="Rectangle: Rounded Corners 53">
            <a:extLst>
              <a:ext uri="{FF2B5EF4-FFF2-40B4-BE49-F238E27FC236}">
                <a16:creationId xmlns:a16="http://schemas.microsoft.com/office/drawing/2014/main" id="{E66AD679-0F9A-45E3-B474-CBEBE6B1383E}"/>
              </a:ext>
            </a:extLst>
          </p:cNvPr>
          <p:cNvSpPr/>
          <p:nvPr userDrawn="1"/>
        </p:nvSpPr>
        <p:spPr>
          <a:xfrm>
            <a:off x="4133755" y="4269458"/>
            <a:ext cx="383514" cy="346757"/>
          </a:xfrm>
          <a:prstGeom prst="roundRect">
            <a:avLst/>
          </a:prstGeom>
          <a:pattFill prst="ltUpDiag">
            <a:fgClr>
              <a:srgbClr val="C1D82F"/>
            </a:fgClr>
            <a:bgClr>
              <a:schemeClr val="bg1"/>
            </a:bgClr>
          </a:patt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AU" sz="1050" dirty="0">
              <a:solidFill>
                <a:schemeClr val="tx1"/>
              </a:solidFill>
              <a:latin typeface="Calibri" panose="020F0502020204030204" pitchFamily="34" charset="0"/>
            </a:endParaRPr>
          </a:p>
        </p:txBody>
      </p:sp>
      <p:sp>
        <p:nvSpPr>
          <p:cNvPr id="55" name="Rectangle: Rounded Corners 54">
            <a:extLst>
              <a:ext uri="{FF2B5EF4-FFF2-40B4-BE49-F238E27FC236}">
                <a16:creationId xmlns:a16="http://schemas.microsoft.com/office/drawing/2014/main" id="{7D8BCFD5-223B-4406-9F65-589E85A8486D}"/>
              </a:ext>
            </a:extLst>
          </p:cNvPr>
          <p:cNvSpPr/>
          <p:nvPr userDrawn="1"/>
        </p:nvSpPr>
        <p:spPr>
          <a:xfrm>
            <a:off x="4133755" y="2198717"/>
            <a:ext cx="383514" cy="346757"/>
          </a:xfrm>
          <a:prstGeom prst="roundRect">
            <a:avLst/>
          </a:prstGeom>
          <a:solidFill>
            <a:srgbClr val="C1D82F"/>
          </a:solidFill>
        </p:spPr>
        <p:style>
          <a:lnRef idx="1">
            <a:schemeClr val="accent6"/>
          </a:lnRef>
          <a:fillRef idx="2">
            <a:schemeClr val="accent6"/>
          </a:fillRef>
          <a:effectRef idx="1">
            <a:schemeClr val="accent6"/>
          </a:effectRef>
          <a:fontRef idx="minor">
            <a:schemeClr val="dk1"/>
          </a:fontRef>
        </p:style>
        <p:txBody>
          <a:bodyPr rtlCol="0" anchor="ctr"/>
          <a:lstStyle/>
          <a:p>
            <a:pPr marL="171450" indent="-171450">
              <a:buFont typeface="Arial" panose="020B0604020202020204" pitchFamily="34" charset="0"/>
              <a:buChar char="•"/>
            </a:pPr>
            <a:endParaRPr lang="en-AU" sz="1050" dirty="0">
              <a:solidFill>
                <a:schemeClr val="tx1"/>
              </a:solidFill>
              <a:latin typeface="Calibri" panose="020F0502020204030204" pitchFamily="34" charset="0"/>
            </a:endParaRPr>
          </a:p>
        </p:txBody>
      </p:sp>
      <p:sp>
        <p:nvSpPr>
          <p:cNvPr id="56" name="TextBox 55">
            <a:extLst>
              <a:ext uri="{FF2B5EF4-FFF2-40B4-BE49-F238E27FC236}">
                <a16:creationId xmlns:a16="http://schemas.microsoft.com/office/drawing/2014/main" id="{C470181E-6383-406B-97D3-F64545E8354A}"/>
              </a:ext>
            </a:extLst>
          </p:cNvPr>
          <p:cNvSpPr txBox="1"/>
          <p:nvPr userDrawn="1"/>
        </p:nvSpPr>
        <p:spPr>
          <a:xfrm>
            <a:off x="4133755" y="2583574"/>
            <a:ext cx="729417" cy="307777"/>
          </a:xfrm>
          <a:prstGeom prst="rect">
            <a:avLst/>
          </a:prstGeom>
          <a:noFill/>
        </p:spPr>
        <p:txBody>
          <a:bodyPr wrap="square" lIns="0" tIns="0" rIns="0" bIns="0" rtlCol="0">
            <a:spAutoFit/>
          </a:bodyPr>
          <a:lstStyle/>
          <a:p>
            <a:pPr>
              <a:tabLst>
                <a:tab pos="1971675" algn="l"/>
                <a:tab pos="3681413" algn="l"/>
                <a:tab pos="5380038" algn="l"/>
              </a:tabLst>
            </a:pPr>
            <a:r>
              <a:rPr lang="en-AU" sz="1000" dirty="0">
                <a:latin typeface="Calibri" panose="020F0502020204030204" pitchFamily="34" charset="0"/>
              </a:rPr>
              <a:t>Primary capability</a:t>
            </a:r>
          </a:p>
        </p:txBody>
      </p:sp>
      <p:sp>
        <p:nvSpPr>
          <p:cNvPr id="57" name="TextBox 56">
            <a:extLst>
              <a:ext uri="{FF2B5EF4-FFF2-40B4-BE49-F238E27FC236}">
                <a16:creationId xmlns:a16="http://schemas.microsoft.com/office/drawing/2014/main" id="{CD06301F-22CC-485C-A0B5-B950A5BA6AF4}"/>
              </a:ext>
            </a:extLst>
          </p:cNvPr>
          <p:cNvSpPr txBox="1"/>
          <p:nvPr userDrawn="1"/>
        </p:nvSpPr>
        <p:spPr>
          <a:xfrm>
            <a:off x="4133755" y="4638851"/>
            <a:ext cx="925258" cy="307777"/>
          </a:xfrm>
          <a:prstGeom prst="rect">
            <a:avLst/>
          </a:prstGeom>
          <a:noFill/>
        </p:spPr>
        <p:txBody>
          <a:bodyPr wrap="square" lIns="0" tIns="0" rIns="0" bIns="0" rtlCol="0">
            <a:spAutoFit/>
          </a:bodyPr>
          <a:lstStyle/>
          <a:p>
            <a:pPr>
              <a:tabLst>
                <a:tab pos="1971675" algn="l"/>
                <a:tab pos="3681413" algn="l"/>
                <a:tab pos="5380038" algn="l"/>
              </a:tabLst>
            </a:pPr>
            <a:r>
              <a:rPr lang="en-AU" sz="1000" dirty="0">
                <a:latin typeface="Calibri" panose="020F0502020204030204" pitchFamily="34" charset="0"/>
              </a:rPr>
              <a:t>Secondary capability</a:t>
            </a:r>
          </a:p>
        </p:txBody>
      </p:sp>
      <p:sp>
        <p:nvSpPr>
          <p:cNvPr id="59" name="Text Placeholder 7">
            <a:extLst>
              <a:ext uri="{FF2B5EF4-FFF2-40B4-BE49-F238E27FC236}">
                <a16:creationId xmlns:a16="http://schemas.microsoft.com/office/drawing/2014/main" id="{1C1BFB94-22E1-4C0A-9CD9-15D65B6D572D}"/>
              </a:ext>
            </a:extLst>
          </p:cNvPr>
          <p:cNvSpPr>
            <a:spLocks noGrp="1"/>
          </p:cNvSpPr>
          <p:nvPr>
            <p:ph type="body" sz="quarter" idx="35" hasCustomPrompt="1"/>
          </p:nvPr>
        </p:nvSpPr>
        <p:spPr>
          <a:xfrm>
            <a:off x="9933272" y="3011495"/>
            <a:ext cx="1645920" cy="756237"/>
          </a:xfrm>
          <a:solidFill>
            <a:schemeClr val="bg1"/>
          </a:solidFill>
          <a:ln>
            <a:noFill/>
          </a:ln>
        </p:spPr>
        <p:txBody>
          <a:bodyPr lIns="180000" tIns="180000" rIns="180000" bIns="180000" anchor="ctr"/>
          <a:lstStyle>
            <a:lvl1pPr algn="l">
              <a:defRPr sz="1000">
                <a:solidFill>
                  <a:schemeClr val="tx1"/>
                </a:solidFill>
              </a:defRPr>
            </a:lvl1pPr>
            <a:lvl2pPr algn="l">
              <a:defRPr sz="1000"/>
            </a:lvl2pPr>
            <a:lvl3pPr algn="l">
              <a:defRPr sz="1000"/>
            </a:lvl3pPr>
            <a:lvl4pPr algn="l">
              <a:buClr>
                <a:schemeClr val="tx1"/>
              </a:buClr>
              <a:defRPr sz="1000"/>
            </a:lvl4pPr>
          </a:lstStyle>
          <a:p>
            <a:pPr lvl="0"/>
            <a:r>
              <a:rPr lang="en-US" dirty="0"/>
              <a:t>Box</a:t>
            </a:r>
            <a:endParaRPr lang="en-AU" dirty="0"/>
          </a:p>
        </p:txBody>
      </p:sp>
      <p:sp>
        <p:nvSpPr>
          <p:cNvPr id="28" name="Text Placeholder 5">
            <a:extLst>
              <a:ext uri="{FF2B5EF4-FFF2-40B4-BE49-F238E27FC236}">
                <a16:creationId xmlns:a16="http://schemas.microsoft.com/office/drawing/2014/main" id="{16D43CF2-E4F2-4265-BB0D-8B3F2E80450E}"/>
              </a:ext>
            </a:extLst>
          </p:cNvPr>
          <p:cNvSpPr>
            <a:spLocks noGrp="1"/>
          </p:cNvSpPr>
          <p:nvPr>
            <p:ph type="body" sz="quarter" idx="13" hasCustomPrompt="1"/>
          </p:nvPr>
        </p:nvSpPr>
        <p:spPr>
          <a:xfrm>
            <a:off x="731838" y="1011238"/>
            <a:ext cx="8745537" cy="523875"/>
          </a:xfrm>
        </p:spPr>
        <p:txBody>
          <a:bodyPr/>
          <a:lstStyle>
            <a:lvl1pPr>
              <a:spcBef>
                <a:spcPts val="0"/>
              </a:spcBef>
              <a:spcAft>
                <a:spcPts val="0"/>
              </a:spcAft>
              <a:defRPr sz="1200" b="0" i="1"/>
            </a:lvl1pPr>
            <a:lvl2pPr>
              <a:defRPr sz="1200" b="0" i="1"/>
            </a:lvl2pPr>
            <a:lvl3pPr>
              <a:defRPr sz="1200" b="0" i="1"/>
            </a:lvl3pPr>
            <a:lvl4pPr>
              <a:defRPr sz="1200" b="0" i="1"/>
            </a:lvl4pPr>
            <a:lvl5pPr>
              <a:defRPr sz="1200" b="0" i="1"/>
            </a:lvl5pPr>
          </a:lstStyle>
          <a:p>
            <a:pPr lvl="0"/>
            <a:r>
              <a:rPr lang="en-US" dirty="0"/>
              <a:t>Subheading/ subtitle text</a:t>
            </a:r>
            <a:endParaRPr lang="en-AU" dirty="0"/>
          </a:p>
        </p:txBody>
      </p:sp>
    </p:spTree>
    <p:extLst>
      <p:ext uri="{BB962C8B-B14F-4D97-AF65-F5344CB8AC3E}">
        <p14:creationId xmlns:p14="http://schemas.microsoft.com/office/powerpoint/2010/main" val="1521162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A close up of a device&#10;&#10;Description generated with high confidence">
            <a:extLst>
              <a:ext uri="{FF2B5EF4-FFF2-40B4-BE49-F238E27FC236}">
                <a16:creationId xmlns:a16="http://schemas.microsoft.com/office/drawing/2014/main" id="{C9E2EF49-EBEE-4013-A63D-950032EC6A1A}"/>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 y="5339213"/>
            <a:ext cx="12192000" cy="1518787"/>
          </a:xfrm>
          <a:prstGeom prst="rect">
            <a:avLst/>
          </a:prstGeom>
        </p:spPr>
      </p:pic>
      <p:sp>
        <p:nvSpPr>
          <p:cNvPr id="2" name="Title Placeholder 1">
            <a:extLst>
              <a:ext uri="{FF2B5EF4-FFF2-40B4-BE49-F238E27FC236}">
                <a16:creationId xmlns:a16="http://schemas.microsoft.com/office/drawing/2014/main" id="{5331736C-F255-4FF4-8294-E8FDEFBE4CC4}"/>
              </a:ext>
            </a:extLst>
          </p:cNvPr>
          <p:cNvSpPr>
            <a:spLocks noGrp="1"/>
          </p:cNvSpPr>
          <p:nvPr>
            <p:ph type="title"/>
          </p:nvPr>
        </p:nvSpPr>
        <p:spPr>
          <a:xfrm>
            <a:off x="731838" y="371475"/>
            <a:ext cx="8745538" cy="523875"/>
          </a:xfrm>
          <a:prstGeom prst="rect">
            <a:avLst/>
          </a:prstGeom>
        </p:spPr>
        <p:txBody>
          <a:bodyPr vert="horz" lIns="0" tIns="0" rIns="0" bIns="0" rtlCol="0" anchor="b">
            <a:noAutofit/>
          </a:bodyPr>
          <a:lstStyle/>
          <a:p>
            <a:r>
              <a:rPr lang="en-US" dirty="0"/>
              <a:t>Slide title</a:t>
            </a:r>
            <a:endParaRPr lang="en-AU" dirty="0"/>
          </a:p>
        </p:txBody>
      </p:sp>
      <p:sp>
        <p:nvSpPr>
          <p:cNvPr id="3" name="Text Placeholder 2">
            <a:extLst>
              <a:ext uri="{FF2B5EF4-FFF2-40B4-BE49-F238E27FC236}">
                <a16:creationId xmlns:a16="http://schemas.microsoft.com/office/drawing/2014/main" id="{C544E2C5-FF47-4DF3-97E0-1FB6241E11EA}"/>
              </a:ext>
            </a:extLst>
          </p:cNvPr>
          <p:cNvSpPr>
            <a:spLocks noGrp="1"/>
          </p:cNvSpPr>
          <p:nvPr>
            <p:ph type="body" idx="1"/>
          </p:nvPr>
        </p:nvSpPr>
        <p:spPr>
          <a:xfrm>
            <a:off x="731837" y="1728000"/>
            <a:ext cx="10745787" cy="44188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4" name="Date Placeholder 3">
            <a:extLst>
              <a:ext uri="{FF2B5EF4-FFF2-40B4-BE49-F238E27FC236}">
                <a16:creationId xmlns:a16="http://schemas.microsoft.com/office/drawing/2014/main" id="{F076F609-14EA-4C03-AA20-F54C29BE4B0E}"/>
              </a:ext>
            </a:extLst>
          </p:cNvPr>
          <p:cNvSpPr>
            <a:spLocks noGrp="1"/>
          </p:cNvSpPr>
          <p:nvPr>
            <p:ph type="dt" sz="half" idx="2"/>
          </p:nvPr>
        </p:nvSpPr>
        <p:spPr>
          <a:xfrm>
            <a:off x="8543924" y="6356350"/>
            <a:ext cx="2743200" cy="365125"/>
          </a:xfrm>
          <a:prstGeom prst="rect">
            <a:avLst/>
          </a:prstGeom>
        </p:spPr>
        <p:txBody>
          <a:bodyPr vert="horz" lIns="0" tIns="0" rIns="72000" bIns="0" rtlCol="0" anchor="ctr"/>
          <a:lstStyle>
            <a:lvl1pPr algn="r">
              <a:defRPr sz="1200" b="0">
                <a:solidFill>
                  <a:schemeClr val="tx1"/>
                </a:solidFill>
              </a:defRPr>
            </a:lvl1pPr>
          </a:lstStyle>
          <a:p>
            <a:r>
              <a:rPr lang="en-US"/>
              <a:t>30 September 2019</a:t>
            </a:r>
            <a:endParaRPr lang="en-AU" dirty="0"/>
          </a:p>
        </p:txBody>
      </p:sp>
      <p:sp>
        <p:nvSpPr>
          <p:cNvPr id="5" name="Footer Placeholder 4">
            <a:extLst>
              <a:ext uri="{FF2B5EF4-FFF2-40B4-BE49-F238E27FC236}">
                <a16:creationId xmlns:a16="http://schemas.microsoft.com/office/drawing/2014/main" id="{E0891B62-F804-4011-887C-68EB39395D0E}"/>
              </a:ext>
            </a:extLst>
          </p:cNvPr>
          <p:cNvSpPr>
            <a:spLocks noGrp="1"/>
          </p:cNvSpPr>
          <p:nvPr>
            <p:ph type="ftr" sz="quarter" idx="3"/>
          </p:nvPr>
        </p:nvSpPr>
        <p:spPr>
          <a:xfrm>
            <a:off x="731837" y="6356350"/>
            <a:ext cx="6497637" cy="365125"/>
          </a:xfrm>
          <a:prstGeom prst="rect">
            <a:avLst/>
          </a:prstGeom>
        </p:spPr>
        <p:txBody>
          <a:bodyPr vert="horz" lIns="0" tIns="0" rIns="0" bIns="0" rtlCol="0" anchor="ctr"/>
          <a:lstStyle>
            <a:lvl1pPr algn="l">
              <a:defRPr sz="1200" b="0">
                <a:solidFill>
                  <a:schemeClr val="tx2"/>
                </a:solidFill>
              </a:defRPr>
            </a:lvl1pPr>
          </a:lstStyle>
          <a:p>
            <a:endParaRPr lang="en-AU" dirty="0"/>
          </a:p>
        </p:txBody>
      </p:sp>
      <p:sp>
        <p:nvSpPr>
          <p:cNvPr id="12" name="TextBox 11">
            <a:extLst>
              <a:ext uri="{FF2B5EF4-FFF2-40B4-BE49-F238E27FC236}">
                <a16:creationId xmlns:a16="http://schemas.microsoft.com/office/drawing/2014/main" id="{A97B88C6-9FF6-4560-9ACA-E5E70D6C8913}"/>
              </a:ext>
            </a:extLst>
          </p:cNvPr>
          <p:cNvSpPr txBox="1"/>
          <p:nvPr userDrawn="1"/>
        </p:nvSpPr>
        <p:spPr>
          <a:xfrm>
            <a:off x="11382375" y="6446579"/>
            <a:ext cx="476250" cy="184666"/>
          </a:xfrm>
          <a:prstGeom prst="rect">
            <a:avLst/>
          </a:prstGeom>
          <a:noFill/>
        </p:spPr>
        <p:txBody>
          <a:bodyPr wrap="square" lIns="0" tIns="0" rIns="0" bIns="0" rtlCol="0">
            <a:spAutoFit/>
          </a:bodyPr>
          <a:lstStyle/>
          <a:p>
            <a:fld id="{377679A7-70D5-46A0-82D3-A09C603E9BD4}" type="slidenum">
              <a:rPr lang="en-AU" sz="1200" b="1" smtClean="0">
                <a:solidFill>
                  <a:schemeClr val="tx2"/>
                </a:solidFill>
              </a:rPr>
              <a:t>‹#›</a:t>
            </a:fld>
            <a:endParaRPr lang="en-AU" sz="1200" b="1" dirty="0">
              <a:solidFill>
                <a:schemeClr val="tx2"/>
              </a:solidFill>
            </a:endParaRPr>
          </a:p>
        </p:txBody>
      </p:sp>
      <p:pic>
        <p:nvPicPr>
          <p:cNvPr id="16" name="Picture 15" descr="A picture containing clipart&#10;&#10;Description generated with very high confidence">
            <a:extLst>
              <a:ext uri="{FF2B5EF4-FFF2-40B4-BE49-F238E27FC236}">
                <a16:creationId xmlns:a16="http://schemas.microsoft.com/office/drawing/2014/main" id="{A60B2A3B-1003-46F9-A1B1-BD583453F41A}"/>
              </a:ext>
            </a:extLst>
          </p:cNvPr>
          <p:cNvPicPr>
            <a:picLocks noChangeAspect="1"/>
          </p:cNvPicPr>
          <p:nvPr userDrawn="1"/>
        </p:nvPicPr>
        <p:blipFill rotWithShape="1">
          <a:blip r:embed="rId17">
            <a:extLst>
              <a:ext uri="{28A0092B-C50C-407E-A947-70E740481C1C}">
                <a14:useLocalDpi xmlns:a14="http://schemas.microsoft.com/office/drawing/2010/main" val="0"/>
              </a:ext>
            </a:extLst>
          </a:blip>
          <a:srcRect l="-807" t="-6342" b="-5596"/>
          <a:stretch/>
        </p:blipFill>
        <p:spPr>
          <a:xfrm>
            <a:off x="9660732" y="397669"/>
            <a:ext cx="1816894" cy="523875"/>
          </a:xfrm>
          <a:prstGeom prst="rect">
            <a:avLst/>
          </a:prstGeom>
        </p:spPr>
      </p:pic>
    </p:spTree>
    <p:extLst>
      <p:ext uri="{BB962C8B-B14F-4D97-AF65-F5344CB8AC3E}">
        <p14:creationId xmlns:p14="http://schemas.microsoft.com/office/powerpoint/2010/main" val="492606875"/>
      </p:ext>
    </p:extLst>
  </p:cSld>
  <p:clrMap bg1="lt1" tx1="dk1" bg2="lt2" tx2="dk2" accent1="accent1" accent2="accent2" accent3="accent3" accent4="accent4" accent5="accent5" accent6="accent6" hlink="hlink" folHlink="folHlink"/>
  <p:sldLayoutIdLst>
    <p:sldLayoutId id="2147483660" r:id="rId1"/>
    <p:sldLayoutId id="2147483650" r:id="rId2"/>
    <p:sldLayoutId id="2147483652" r:id="rId3"/>
    <p:sldLayoutId id="2147483661" r:id="rId4"/>
    <p:sldLayoutId id="2147483651" r:id="rId5"/>
    <p:sldLayoutId id="2147483665" r:id="rId6"/>
    <p:sldLayoutId id="2147483662" r:id="rId7"/>
    <p:sldLayoutId id="2147483654" r:id="rId8"/>
    <p:sldLayoutId id="2147483663" r:id="rId9"/>
    <p:sldLayoutId id="2147483667" r:id="rId10"/>
    <p:sldLayoutId id="2147483666" r:id="rId11"/>
    <p:sldLayoutId id="2147483664" r:id="rId12"/>
    <p:sldLayoutId id="2147483668" r:id="rId13"/>
    <p:sldLayoutId id="2147483655" r:id="rId14"/>
  </p:sldLayoutIdLst>
  <p:hf sldNum="0" hdr="0" ftr="0"/>
  <p:txStyles>
    <p:titleStyle>
      <a:lvl1pPr algn="l" defTabSz="914400" rtl="0" eaLnBrk="1" latinLnBrk="0" hangingPunct="1">
        <a:lnSpc>
          <a:spcPct val="90000"/>
        </a:lnSpc>
        <a:spcBef>
          <a:spcPct val="0"/>
        </a:spcBef>
        <a:buNone/>
        <a:defRPr sz="24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000"/>
        </a:spcBef>
        <a:spcAft>
          <a:spcPts val="500"/>
        </a:spcAft>
        <a:buFont typeface="Arial" panose="020B0604020202020204" pitchFamily="34" charset="0"/>
        <a:buNone/>
        <a:defRPr sz="1200" b="1" kern="1200">
          <a:solidFill>
            <a:schemeClr val="tx2"/>
          </a:solidFill>
          <a:latin typeface="+mj-lt"/>
          <a:ea typeface="+mn-ea"/>
          <a:cs typeface="+mn-cs"/>
        </a:defRPr>
      </a:lvl1pPr>
      <a:lvl2pPr marL="0" indent="0" algn="l" defTabSz="914400" rtl="0" eaLnBrk="1" latinLnBrk="0" hangingPunct="1">
        <a:lnSpc>
          <a:spcPct val="100000"/>
        </a:lnSpc>
        <a:spcBef>
          <a:spcPts val="1000"/>
        </a:spcBef>
        <a:buFont typeface="Arial" panose="020B0604020202020204" pitchFamily="34" charset="0"/>
        <a:buNone/>
        <a:defRPr sz="1100" kern="1200">
          <a:solidFill>
            <a:schemeClr val="tx1"/>
          </a:solidFill>
          <a:latin typeface="+mn-lt"/>
          <a:ea typeface="+mn-ea"/>
          <a:cs typeface="+mn-cs"/>
        </a:defRPr>
      </a:lvl2pPr>
      <a:lvl3pPr marL="0" indent="0" algn="l" defTabSz="914400" rtl="0" eaLnBrk="1" latinLnBrk="0" hangingPunct="1">
        <a:lnSpc>
          <a:spcPct val="100000"/>
        </a:lnSpc>
        <a:spcBef>
          <a:spcPts val="1000"/>
        </a:spcBef>
        <a:buFont typeface="Arial" panose="020B0604020202020204" pitchFamily="34" charset="0"/>
        <a:buNone/>
        <a:defRPr sz="1100" b="1" kern="1200">
          <a:solidFill>
            <a:schemeClr val="tx1"/>
          </a:solidFill>
          <a:latin typeface="+mn-lt"/>
          <a:ea typeface="+mn-ea"/>
          <a:cs typeface="+mn-cs"/>
        </a:defRPr>
      </a:lvl3pPr>
      <a:lvl4pPr marL="288000" indent="-288000" algn="l" defTabSz="914400" rtl="0" eaLnBrk="1" latinLnBrk="0" hangingPunct="1">
        <a:lnSpc>
          <a:spcPct val="100000"/>
        </a:lnSpc>
        <a:spcBef>
          <a:spcPts val="1000"/>
        </a:spcBef>
        <a:buClr>
          <a:schemeClr val="bg2"/>
        </a:buClr>
        <a:buFont typeface="Arial" panose="020B0604020202020204" pitchFamily="34" charset="0"/>
        <a:buChar char="&gt;"/>
        <a:defRPr sz="1100" kern="1200">
          <a:solidFill>
            <a:schemeClr val="tx1"/>
          </a:solidFill>
          <a:latin typeface="+mn-lt"/>
          <a:ea typeface="+mn-ea"/>
          <a:cs typeface="+mn-cs"/>
        </a:defRPr>
      </a:lvl4pPr>
      <a:lvl5pPr marL="576000" indent="-288000" algn="l" defTabSz="914400" rtl="0" eaLnBrk="1" latinLnBrk="0" hangingPunct="1">
        <a:lnSpc>
          <a:spcPct val="100000"/>
        </a:lnSpc>
        <a:spcBef>
          <a:spcPts val="1000"/>
        </a:spcBef>
        <a:buFont typeface="Arial" panose="020B0604020202020204" pitchFamily="34" charset="0"/>
        <a:buChar char="—"/>
        <a:defRPr sz="1100" kern="1200">
          <a:solidFill>
            <a:schemeClr val="tx1"/>
          </a:solidFill>
          <a:latin typeface="+mn-lt"/>
          <a:ea typeface="+mn-ea"/>
          <a:cs typeface="+mn-cs"/>
        </a:defRPr>
      </a:lvl5pPr>
      <a:lvl6pPr marL="864000" indent="-288000" algn="l" defTabSz="914400" rtl="0" eaLnBrk="1" latinLnBrk="0" hangingPunct="1">
        <a:lnSpc>
          <a:spcPct val="100000"/>
        </a:lnSpc>
        <a:spcBef>
          <a:spcPts val="1000"/>
        </a:spcBef>
        <a:buFont typeface="Arial" panose="020B0604020202020204" pitchFamily="34" charset="0"/>
        <a:buChar char="–"/>
        <a:defRPr sz="1100" kern="1200">
          <a:solidFill>
            <a:schemeClr val="tx1"/>
          </a:solidFill>
          <a:latin typeface="+mn-lt"/>
          <a:ea typeface="+mn-ea"/>
          <a:cs typeface="+mn-cs"/>
        </a:defRPr>
      </a:lvl6pPr>
      <a:lvl7pPr marL="288000" indent="-288000" algn="l" defTabSz="914400" rtl="0" eaLnBrk="1" latinLnBrk="0" hangingPunct="1">
        <a:lnSpc>
          <a:spcPct val="100000"/>
        </a:lnSpc>
        <a:spcBef>
          <a:spcPts val="1000"/>
        </a:spcBef>
        <a:buClr>
          <a:schemeClr val="bg2"/>
        </a:buClr>
        <a:buFont typeface="+mj-lt"/>
        <a:buAutoNum type="arabicPeriod"/>
        <a:defRPr sz="11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500" userDrawn="1">
          <p15:clr>
            <a:srgbClr val="F26B43"/>
          </p15:clr>
        </p15:guide>
        <p15:guide id="2" pos="3840" userDrawn="1">
          <p15:clr>
            <a:srgbClr val="F26B43"/>
          </p15:clr>
        </p15:guide>
        <p15:guide id="3" pos="461" userDrawn="1">
          <p15:clr>
            <a:srgbClr val="F26B43"/>
          </p15:clr>
        </p15:guide>
        <p15:guide id="4" orient="horz" pos="564" userDrawn="1">
          <p15:clr>
            <a:srgbClr val="F26B43"/>
          </p15:clr>
        </p15:guide>
        <p15:guide id="5" orient="horz" pos="3872" userDrawn="1">
          <p15:clr>
            <a:srgbClr val="F26B43"/>
          </p15:clr>
        </p15:guide>
        <p15:guide id="6" pos="7230" userDrawn="1">
          <p15:clr>
            <a:srgbClr val="F26B43"/>
          </p15:clr>
        </p15:guide>
        <p15:guide id="7" orient="horz" pos="1071" userDrawn="1">
          <p15:clr>
            <a:srgbClr val="F26B43"/>
          </p15:clr>
        </p15:guide>
        <p15:guide id="8" pos="3608" userDrawn="1">
          <p15:clr>
            <a:srgbClr val="F26B43"/>
          </p15:clr>
        </p15:guide>
        <p15:guide id="9" pos="408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hyperlink" Target="#_Toc19823189"/><Relationship Id="rId13" Type="http://schemas.openxmlformats.org/officeDocument/2006/relationships/hyperlink" Target="#_Toc19823194"/><Relationship Id="rId18" Type="http://schemas.openxmlformats.org/officeDocument/2006/relationships/hyperlink" Target="#_Toc19823199"/><Relationship Id="rId26" Type="http://schemas.openxmlformats.org/officeDocument/2006/relationships/hyperlink" Target="#_Toc19823207"/><Relationship Id="rId3" Type="http://schemas.openxmlformats.org/officeDocument/2006/relationships/hyperlink" Target="#_Toc19823184"/><Relationship Id="rId21" Type="http://schemas.openxmlformats.org/officeDocument/2006/relationships/hyperlink" Target="#_Toc19823202"/><Relationship Id="rId7" Type="http://schemas.openxmlformats.org/officeDocument/2006/relationships/hyperlink" Target="#_Toc19823188"/><Relationship Id="rId12" Type="http://schemas.openxmlformats.org/officeDocument/2006/relationships/hyperlink" Target="#_Toc19823193"/><Relationship Id="rId17" Type="http://schemas.openxmlformats.org/officeDocument/2006/relationships/hyperlink" Target="#_Toc19823198"/><Relationship Id="rId25" Type="http://schemas.openxmlformats.org/officeDocument/2006/relationships/hyperlink" Target="#_Toc19823206"/><Relationship Id="rId2" Type="http://schemas.openxmlformats.org/officeDocument/2006/relationships/hyperlink" Target="#_Toc19823183"/><Relationship Id="rId16" Type="http://schemas.openxmlformats.org/officeDocument/2006/relationships/hyperlink" Target="#_Toc19823197"/><Relationship Id="rId20" Type="http://schemas.openxmlformats.org/officeDocument/2006/relationships/hyperlink" Target="#_Toc19823201"/><Relationship Id="rId1" Type="http://schemas.openxmlformats.org/officeDocument/2006/relationships/slideLayout" Target="../slideLayouts/slideLayout3.xml"/><Relationship Id="rId6" Type="http://schemas.openxmlformats.org/officeDocument/2006/relationships/hyperlink" Target="#_Toc19823187"/><Relationship Id="rId11" Type="http://schemas.openxmlformats.org/officeDocument/2006/relationships/hyperlink" Target="#_Toc19823192"/><Relationship Id="rId24" Type="http://schemas.openxmlformats.org/officeDocument/2006/relationships/hyperlink" Target="#_Toc19823205"/><Relationship Id="rId5" Type="http://schemas.openxmlformats.org/officeDocument/2006/relationships/hyperlink" Target="#_Toc19823186"/><Relationship Id="rId15" Type="http://schemas.openxmlformats.org/officeDocument/2006/relationships/hyperlink" Target="#_Toc19823196"/><Relationship Id="rId23" Type="http://schemas.openxmlformats.org/officeDocument/2006/relationships/hyperlink" Target="#_Toc19823204"/><Relationship Id="rId28" Type="http://schemas.openxmlformats.org/officeDocument/2006/relationships/hyperlink" Target="#_Toc19823209"/><Relationship Id="rId10" Type="http://schemas.openxmlformats.org/officeDocument/2006/relationships/hyperlink" Target="#_Toc19823191"/><Relationship Id="rId19" Type="http://schemas.openxmlformats.org/officeDocument/2006/relationships/hyperlink" Target="#_Toc19823200"/><Relationship Id="rId4" Type="http://schemas.openxmlformats.org/officeDocument/2006/relationships/hyperlink" Target="#_Toc19823185"/><Relationship Id="rId9" Type="http://schemas.openxmlformats.org/officeDocument/2006/relationships/hyperlink" Target="#_Toc19823190"/><Relationship Id="rId14" Type="http://schemas.openxmlformats.org/officeDocument/2006/relationships/hyperlink" Target="#_Toc19823195"/><Relationship Id="rId22" Type="http://schemas.openxmlformats.org/officeDocument/2006/relationships/hyperlink" Target="#_Toc19823203"/><Relationship Id="rId27" Type="http://schemas.openxmlformats.org/officeDocument/2006/relationships/hyperlink" Target="#_Toc19823208"/></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mailto:contracts@fedcourt.gov.au"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hyperlink" Target="mailto:contracts@fedcourt.gov.au"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itle 46">
            <a:extLst>
              <a:ext uri="{FF2B5EF4-FFF2-40B4-BE49-F238E27FC236}">
                <a16:creationId xmlns:a16="http://schemas.microsoft.com/office/drawing/2014/main" id="{818AAF5D-870E-4DC0-A18D-2A963F8406B8}"/>
              </a:ext>
            </a:extLst>
          </p:cNvPr>
          <p:cNvSpPr>
            <a:spLocks noGrp="1"/>
          </p:cNvSpPr>
          <p:nvPr>
            <p:ph type="ctrTitle"/>
          </p:nvPr>
        </p:nvSpPr>
        <p:spPr/>
        <p:txBody>
          <a:bodyPr/>
          <a:lstStyle/>
          <a:p>
            <a:r>
              <a:rPr lang="en-AU" dirty="0"/>
              <a:t>RFT 2020-0019</a:t>
            </a:r>
            <a:br>
              <a:rPr lang="en-AU" dirty="0"/>
            </a:br>
            <a:r>
              <a:rPr lang="en-AU" sz="4400" dirty="0"/>
              <a:t>Industry Briefing</a:t>
            </a:r>
            <a:endParaRPr lang="en-AU" dirty="0"/>
          </a:p>
        </p:txBody>
      </p:sp>
      <p:sp>
        <p:nvSpPr>
          <p:cNvPr id="48" name="Subtitle 47">
            <a:extLst>
              <a:ext uri="{FF2B5EF4-FFF2-40B4-BE49-F238E27FC236}">
                <a16:creationId xmlns:a16="http://schemas.microsoft.com/office/drawing/2014/main" id="{D34CA0F8-163B-4677-A049-754AB50A32C8}"/>
              </a:ext>
            </a:extLst>
          </p:cNvPr>
          <p:cNvSpPr>
            <a:spLocks noGrp="1"/>
          </p:cNvSpPr>
          <p:nvPr>
            <p:ph type="subTitle" idx="1"/>
          </p:nvPr>
        </p:nvSpPr>
        <p:spPr>
          <a:xfrm>
            <a:off x="6096000" y="5834857"/>
            <a:ext cx="5381624" cy="386482"/>
          </a:xfrm>
        </p:spPr>
        <p:txBody>
          <a:bodyPr/>
          <a:lstStyle/>
          <a:p>
            <a:r>
              <a:rPr lang="en-AU" dirty="0"/>
              <a:t>Court recording, Transcription, AV Support and Maintenance services</a:t>
            </a:r>
          </a:p>
        </p:txBody>
      </p:sp>
      <p:sp>
        <p:nvSpPr>
          <p:cNvPr id="4" name="Date Placeholder 3">
            <a:extLst>
              <a:ext uri="{FF2B5EF4-FFF2-40B4-BE49-F238E27FC236}">
                <a16:creationId xmlns:a16="http://schemas.microsoft.com/office/drawing/2014/main" id="{DFC53D19-16EC-4087-9027-B83188041727}"/>
              </a:ext>
            </a:extLst>
          </p:cNvPr>
          <p:cNvSpPr>
            <a:spLocks noGrp="1"/>
          </p:cNvSpPr>
          <p:nvPr>
            <p:ph type="dt" sz="half" idx="10"/>
          </p:nvPr>
        </p:nvSpPr>
        <p:spPr/>
        <p:txBody>
          <a:bodyPr/>
          <a:lstStyle/>
          <a:p>
            <a:r>
              <a:rPr lang="en-US" sz="1400"/>
              <a:t>30 September 2019</a:t>
            </a:r>
            <a:endParaRPr lang="en-AU" sz="1400" dirty="0"/>
          </a:p>
        </p:txBody>
      </p:sp>
      <p:pic>
        <p:nvPicPr>
          <p:cNvPr id="6" name="Content Placeholder 5" descr="C:\Users\stefangassner\AppData\Local\Microsoft\Windows\INetCache\Content.MSO\B5E0A5B0.tmp">
            <a:extLst>
              <a:ext uri="{FF2B5EF4-FFF2-40B4-BE49-F238E27FC236}">
                <a16:creationId xmlns:a16="http://schemas.microsoft.com/office/drawing/2014/main" id="{A26682B4-A62D-42F0-B464-6EBFFB537CA4}"/>
              </a:ext>
            </a:extLst>
          </p:cNvPr>
          <p:cNvPicPr>
            <a:picLocks noGrp="1" noChangeAspect="1"/>
          </p:cNvPicPr>
          <p:nvPr>
            <p:ph sz="quarter" idx="15"/>
          </p:nvPr>
        </p:nvPicPr>
        <p:blipFill>
          <a:blip r:embed="rId3">
            <a:extLst>
              <a:ext uri="{28A0092B-C50C-407E-A947-70E740481C1C}">
                <a14:useLocalDpi xmlns:a14="http://schemas.microsoft.com/office/drawing/2010/main" val="0"/>
              </a:ext>
            </a:extLst>
          </a:blip>
          <a:srcRect/>
          <a:stretch>
            <a:fillRect/>
          </a:stretch>
        </p:blipFill>
        <p:spPr bwMode="auto">
          <a:xfrm>
            <a:off x="8239126" y="1561686"/>
            <a:ext cx="3238500" cy="908918"/>
          </a:xfrm>
          <a:prstGeom prst="rect">
            <a:avLst/>
          </a:prstGeom>
          <a:noFill/>
          <a:ln>
            <a:noFill/>
          </a:ln>
        </p:spPr>
      </p:pic>
    </p:spTree>
    <p:extLst>
      <p:ext uri="{BB962C8B-B14F-4D97-AF65-F5344CB8AC3E}">
        <p14:creationId xmlns:p14="http://schemas.microsoft.com/office/powerpoint/2010/main" val="3123610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84CE8-D9A4-49D0-BBF7-FFC7A64BD9BF}"/>
              </a:ext>
            </a:extLst>
          </p:cNvPr>
          <p:cNvSpPr>
            <a:spLocks noGrp="1"/>
          </p:cNvSpPr>
          <p:nvPr>
            <p:ph type="title"/>
          </p:nvPr>
        </p:nvSpPr>
        <p:spPr/>
        <p:txBody>
          <a:bodyPr/>
          <a:lstStyle/>
          <a:p>
            <a:r>
              <a:rPr lang="en-AU" dirty="0"/>
              <a:t>Part A - RFT Timeframes</a:t>
            </a:r>
          </a:p>
        </p:txBody>
      </p:sp>
      <p:sp>
        <p:nvSpPr>
          <p:cNvPr id="5" name="Date Placeholder 4">
            <a:extLst>
              <a:ext uri="{FF2B5EF4-FFF2-40B4-BE49-F238E27FC236}">
                <a16:creationId xmlns:a16="http://schemas.microsoft.com/office/drawing/2014/main" id="{33C3DED1-8DBE-4DF0-8410-291744B3FE07}"/>
              </a:ext>
            </a:extLst>
          </p:cNvPr>
          <p:cNvSpPr>
            <a:spLocks noGrp="1"/>
          </p:cNvSpPr>
          <p:nvPr>
            <p:ph type="dt" sz="half" idx="10"/>
          </p:nvPr>
        </p:nvSpPr>
        <p:spPr/>
        <p:txBody>
          <a:bodyPr/>
          <a:lstStyle/>
          <a:p>
            <a:r>
              <a:rPr lang="en-US"/>
              <a:t>30 September 2019</a:t>
            </a:r>
            <a:endParaRPr lang="en-AU"/>
          </a:p>
        </p:txBody>
      </p:sp>
      <p:sp>
        <p:nvSpPr>
          <p:cNvPr id="7" name="Text Placeholder 6">
            <a:extLst>
              <a:ext uri="{FF2B5EF4-FFF2-40B4-BE49-F238E27FC236}">
                <a16:creationId xmlns:a16="http://schemas.microsoft.com/office/drawing/2014/main" id="{CBE4F0CA-0011-4405-8A72-83404D7391C4}"/>
              </a:ext>
            </a:extLst>
          </p:cNvPr>
          <p:cNvSpPr>
            <a:spLocks noGrp="1"/>
          </p:cNvSpPr>
          <p:nvPr>
            <p:ph type="body" sz="quarter" idx="13"/>
          </p:nvPr>
        </p:nvSpPr>
        <p:spPr/>
        <p:txBody>
          <a:bodyPr/>
          <a:lstStyle/>
          <a:p>
            <a:r>
              <a:rPr lang="en-AU" dirty="0"/>
              <a:t>The below table outlines the timeframes for this procurement:</a:t>
            </a:r>
          </a:p>
        </p:txBody>
      </p:sp>
      <p:graphicFrame>
        <p:nvGraphicFramePr>
          <p:cNvPr id="8" name="Table 7">
            <a:extLst>
              <a:ext uri="{FF2B5EF4-FFF2-40B4-BE49-F238E27FC236}">
                <a16:creationId xmlns:a16="http://schemas.microsoft.com/office/drawing/2014/main" id="{18ABA302-B587-4E2C-A955-F24EF4A2FF39}"/>
              </a:ext>
            </a:extLst>
          </p:cNvPr>
          <p:cNvGraphicFramePr>
            <a:graphicFrameLocks noGrp="1"/>
          </p:cNvGraphicFramePr>
          <p:nvPr>
            <p:extLst>
              <p:ext uri="{D42A27DB-BD31-4B8C-83A1-F6EECF244321}">
                <p14:modId xmlns:p14="http://schemas.microsoft.com/office/powerpoint/2010/main" val="2249038522"/>
              </p:ext>
            </p:extLst>
          </p:nvPr>
        </p:nvGraphicFramePr>
        <p:xfrm>
          <a:off x="1889759" y="1811382"/>
          <a:ext cx="7587615" cy="4365170"/>
        </p:xfrm>
        <a:graphic>
          <a:graphicData uri="http://schemas.openxmlformats.org/drawingml/2006/table">
            <a:tbl>
              <a:tblPr firstRow="1" firstCol="1" bandRow="1">
                <a:tableStyleId>{72833802-FEF1-4C79-8D5D-14CF1EAF98D9}</a:tableStyleId>
              </a:tblPr>
              <a:tblGrid>
                <a:gridCol w="3473610">
                  <a:extLst>
                    <a:ext uri="{9D8B030D-6E8A-4147-A177-3AD203B41FA5}">
                      <a16:colId xmlns:a16="http://schemas.microsoft.com/office/drawing/2014/main" val="473959308"/>
                    </a:ext>
                  </a:extLst>
                </a:gridCol>
                <a:gridCol w="4114005">
                  <a:extLst>
                    <a:ext uri="{9D8B030D-6E8A-4147-A177-3AD203B41FA5}">
                      <a16:colId xmlns:a16="http://schemas.microsoft.com/office/drawing/2014/main" val="1419593073"/>
                    </a:ext>
                  </a:extLst>
                </a:gridCol>
              </a:tblGrid>
              <a:tr h="436517">
                <a:tc>
                  <a:txBody>
                    <a:bodyPr/>
                    <a:lstStyle/>
                    <a:p>
                      <a:pPr>
                        <a:spcAft>
                          <a:spcPts val="0"/>
                        </a:spcAft>
                      </a:pPr>
                      <a:r>
                        <a:rPr lang="en-AU" sz="1000" dirty="0">
                          <a:effectLst/>
                        </a:rPr>
                        <a:t>Milestone</a:t>
                      </a:r>
                      <a:endParaRPr lang="en-AU" sz="1000" b="1" dirty="0">
                        <a:solidFill>
                          <a:srgbClr val="333132"/>
                        </a:solidFill>
                        <a:effectLst/>
                        <a:latin typeface="Trebuchet MS" panose="020B0603020202020204" pitchFamily="34" charset="0"/>
                        <a:ea typeface="Calibri" panose="020F0502020204030204" pitchFamily="34" charset="0"/>
                        <a:cs typeface="Calibri" panose="020F0502020204030204" pitchFamily="34" charset="0"/>
                      </a:endParaRPr>
                    </a:p>
                  </a:txBody>
                  <a:tcPr marL="53975" marR="53975" marT="53975" marB="53975" anchor="ctr">
                    <a:lnL w="6350" cap="flat" cmpd="sng" algn="ctr">
                      <a:noFill/>
                      <a:prstDash val="solid"/>
                      <a:miter lim="800000"/>
                    </a:lnL>
                    <a:lnR w="12700" cap="flat" cmpd="sng" algn="ctr">
                      <a:solidFill>
                        <a:schemeClr val="bg2"/>
                      </a:solidFill>
                      <a:prstDash val="solid"/>
                      <a:round/>
                      <a:headEnd type="none" w="med" len="med"/>
                      <a:tailEnd type="none" w="med" len="med"/>
                    </a:lnR>
                    <a:lnT w="6350" cap="flat" cmpd="sng" algn="ctr">
                      <a:noFill/>
                      <a:prstDash val="solid"/>
                      <a:miter lim="800000"/>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spcAft>
                          <a:spcPts val="0"/>
                        </a:spcAft>
                      </a:pPr>
                      <a:r>
                        <a:rPr lang="en-AU" sz="1000">
                          <a:effectLst/>
                        </a:rPr>
                        <a:t>Target date</a:t>
                      </a:r>
                      <a:endParaRPr lang="en-AU" sz="1000" b="1">
                        <a:solidFill>
                          <a:srgbClr val="333132"/>
                        </a:solidFill>
                        <a:effectLst/>
                        <a:latin typeface="Trebuchet MS" panose="020B0603020202020204" pitchFamily="34" charset="0"/>
                        <a:ea typeface="Calibri" panose="020F0502020204030204" pitchFamily="34" charset="0"/>
                        <a:cs typeface="Calibri" panose="020F0502020204030204" pitchFamily="34" charset="0"/>
                      </a:endParaRPr>
                    </a:p>
                  </a:txBody>
                  <a:tcPr marL="53975" marR="53975" marT="53975" marB="53975" anchor="ctr">
                    <a:lnL w="12700" cap="flat" cmpd="sng" algn="ctr">
                      <a:solidFill>
                        <a:schemeClr val="bg2"/>
                      </a:solidFill>
                      <a:prstDash val="solid"/>
                      <a:round/>
                      <a:headEnd type="none" w="med" len="med"/>
                      <a:tailEnd type="none" w="med" len="med"/>
                    </a:lnL>
                    <a:lnR w="6350" cap="flat" cmpd="sng" algn="ctr">
                      <a:noFill/>
                      <a:prstDash val="solid"/>
                      <a:miter lim="800000"/>
                    </a:lnR>
                    <a:lnT w="6350" cap="flat" cmpd="sng" algn="ctr">
                      <a:noFill/>
                      <a:prstDash val="solid"/>
                      <a:miter lim="800000"/>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02116814"/>
                  </a:ext>
                </a:extLst>
              </a:tr>
              <a:tr h="436517">
                <a:tc>
                  <a:txBody>
                    <a:bodyPr/>
                    <a:lstStyle/>
                    <a:p>
                      <a:pPr>
                        <a:spcBef>
                          <a:spcPts val="300"/>
                        </a:spcBef>
                        <a:spcAft>
                          <a:spcPts val="300"/>
                        </a:spcAft>
                      </a:pPr>
                      <a:r>
                        <a:rPr lang="en-AU" sz="1000">
                          <a:effectLst/>
                        </a:rPr>
                        <a:t>Release RFT</a:t>
                      </a:r>
                      <a:endParaRPr lang="en-AU" sz="1000">
                        <a:solidFill>
                          <a:srgbClr val="3D3B3C"/>
                        </a:solidFill>
                        <a:effectLst/>
                        <a:latin typeface="Arial" panose="020B0604020202020204" pitchFamily="34" charset="0"/>
                        <a:ea typeface="Arial" panose="020B0604020202020204" pitchFamily="34" charset="0"/>
                        <a:cs typeface="Times New Roman" panose="02020603050405020304" pitchFamily="18" charset="0"/>
                      </a:endParaRPr>
                    </a:p>
                  </a:txBody>
                  <a:tcPr marL="53975" marR="53975" marT="53975" marB="53975" anchor="ctr">
                    <a:lnL w="6350" cap="flat" cmpd="sng" algn="ctr">
                      <a:noFill/>
                      <a:prstDash val="solid"/>
                      <a:miter lim="800000"/>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spcBef>
                          <a:spcPts val="300"/>
                        </a:spcBef>
                        <a:spcAft>
                          <a:spcPts val="300"/>
                        </a:spcAft>
                      </a:pPr>
                      <a:r>
                        <a:rPr lang="en-AU" sz="1000">
                          <a:effectLst/>
                        </a:rPr>
                        <a:t>20 September 2019</a:t>
                      </a:r>
                      <a:endParaRPr lang="en-AU" sz="1000">
                        <a:solidFill>
                          <a:srgbClr val="3D3B3C"/>
                        </a:solidFill>
                        <a:effectLst/>
                        <a:latin typeface="Arial" panose="020B0604020202020204" pitchFamily="34" charset="0"/>
                        <a:ea typeface="Arial" panose="020B0604020202020204" pitchFamily="34" charset="0"/>
                        <a:cs typeface="Times New Roman" panose="02020603050405020304" pitchFamily="18" charset="0"/>
                      </a:endParaRPr>
                    </a:p>
                  </a:txBody>
                  <a:tcPr marL="53975" marR="53975" marT="53975" marB="53975" anchor="ctr">
                    <a:lnL w="12700" cap="flat" cmpd="sng" algn="ctr">
                      <a:solidFill>
                        <a:schemeClr val="bg2"/>
                      </a:solidFill>
                      <a:prstDash val="solid"/>
                      <a:round/>
                      <a:headEnd type="none" w="med" len="med"/>
                      <a:tailEnd type="none" w="med" len="med"/>
                    </a:lnL>
                    <a:lnR w="6350" cap="flat" cmpd="sng" algn="ctr">
                      <a:noFill/>
                      <a:prstDash val="solid"/>
                      <a:miter lim="800000"/>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57632634"/>
                  </a:ext>
                </a:extLst>
              </a:tr>
              <a:tr h="436517">
                <a:tc>
                  <a:txBody>
                    <a:bodyPr/>
                    <a:lstStyle/>
                    <a:p>
                      <a:pPr>
                        <a:spcBef>
                          <a:spcPts val="300"/>
                        </a:spcBef>
                        <a:spcAft>
                          <a:spcPts val="300"/>
                        </a:spcAft>
                      </a:pPr>
                      <a:r>
                        <a:rPr lang="en-AU" sz="1000" dirty="0">
                          <a:effectLst/>
                        </a:rPr>
                        <a:t>Industry briefing</a:t>
                      </a:r>
                      <a:endParaRPr lang="en-AU" sz="1000" dirty="0">
                        <a:solidFill>
                          <a:srgbClr val="3D3B3C"/>
                        </a:solidFill>
                        <a:effectLst/>
                        <a:latin typeface="Arial" panose="020B0604020202020204" pitchFamily="34" charset="0"/>
                        <a:ea typeface="Arial" panose="020B0604020202020204" pitchFamily="34" charset="0"/>
                        <a:cs typeface="Times New Roman" panose="02020603050405020304" pitchFamily="18" charset="0"/>
                      </a:endParaRPr>
                    </a:p>
                  </a:txBody>
                  <a:tcPr marL="53975" marR="53975" marT="53975" marB="53975" anchor="ctr">
                    <a:lnL w="6350" cap="flat" cmpd="sng" algn="ctr">
                      <a:noFill/>
                      <a:prstDash val="solid"/>
                      <a:miter lim="800000"/>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spcBef>
                          <a:spcPts val="300"/>
                        </a:spcBef>
                        <a:spcAft>
                          <a:spcPts val="300"/>
                        </a:spcAft>
                      </a:pPr>
                      <a:r>
                        <a:rPr lang="en-AU" sz="1000">
                          <a:effectLst/>
                        </a:rPr>
                        <a:t>30 September 2019</a:t>
                      </a:r>
                      <a:endParaRPr lang="en-AU" sz="1000">
                        <a:solidFill>
                          <a:srgbClr val="3D3B3C"/>
                        </a:solidFill>
                        <a:effectLst/>
                        <a:latin typeface="Arial" panose="020B0604020202020204" pitchFamily="34" charset="0"/>
                        <a:ea typeface="Arial" panose="020B0604020202020204" pitchFamily="34" charset="0"/>
                        <a:cs typeface="Times New Roman" panose="02020603050405020304" pitchFamily="18" charset="0"/>
                      </a:endParaRPr>
                    </a:p>
                  </a:txBody>
                  <a:tcPr marL="53975" marR="53975" marT="53975" marB="53975" anchor="ctr">
                    <a:lnL w="12700" cap="flat" cmpd="sng" algn="ctr">
                      <a:solidFill>
                        <a:schemeClr val="bg2"/>
                      </a:solidFill>
                      <a:prstDash val="solid"/>
                      <a:round/>
                      <a:headEnd type="none" w="med" len="med"/>
                      <a:tailEnd type="none" w="med" len="med"/>
                    </a:lnL>
                    <a:lnR w="6350" cap="flat" cmpd="sng" algn="ctr">
                      <a:noFill/>
                      <a:prstDash val="solid"/>
                      <a:miter lim="800000"/>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43498994"/>
                  </a:ext>
                </a:extLst>
              </a:tr>
              <a:tr h="436517">
                <a:tc>
                  <a:txBody>
                    <a:bodyPr/>
                    <a:lstStyle/>
                    <a:p>
                      <a:pPr>
                        <a:spcBef>
                          <a:spcPts val="300"/>
                        </a:spcBef>
                        <a:spcAft>
                          <a:spcPts val="300"/>
                        </a:spcAft>
                      </a:pPr>
                      <a:r>
                        <a:rPr lang="en-AU" sz="1000" dirty="0">
                          <a:solidFill>
                            <a:schemeClr val="tx1"/>
                          </a:solidFill>
                          <a:effectLst/>
                          <a:latin typeface="Arial" panose="020B0604020202020204" pitchFamily="34" charset="0"/>
                          <a:ea typeface="Arial" panose="020B0604020202020204" pitchFamily="34" charset="0"/>
                          <a:cs typeface="Times New Roman" panose="02020603050405020304" pitchFamily="18" charset="0"/>
                        </a:rPr>
                        <a:t>Intend to response form lodged</a:t>
                      </a:r>
                    </a:p>
                  </a:txBody>
                  <a:tcPr marL="53975" marR="53975" marT="53975" marB="53975" anchor="ctr">
                    <a:lnL w="6350" cap="flat" cmpd="sng" algn="ctr">
                      <a:noFill/>
                      <a:prstDash val="solid"/>
                      <a:miter lim="800000"/>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spcBef>
                          <a:spcPts val="300"/>
                        </a:spcBef>
                        <a:spcAft>
                          <a:spcPts val="300"/>
                        </a:spcAft>
                      </a:pPr>
                      <a:r>
                        <a:rPr lang="en-AU" sz="1000" b="1" dirty="0">
                          <a:solidFill>
                            <a:schemeClr val="tx1"/>
                          </a:solidFill>
                          <a:effectLst/>
                          <a:latin typeface="Arial" panose="020B0604020202020204" pitchFamily="34" charset="0"/>
                          <a:ea typeface="Arial" panose="020B0604020202020204" pitchFamily="34" charset="0"/>
                          <a:cs typeface="Times New Roman" panose="02020603050405020304" pitchFamily="18" charset="0"/>
                        </a:rPr>
                        <a:t>Friday, 4 October by 5pm</a:t>
                      </a:r>
                    </a:p>
                  </a:txBody>
                  <a:tcPr marL="53975" marR="53975" marT="53975" marB="53975" anchor="ctr">
                    <a:lnL w="12700" cap="flat" cmpd="sng" algn="ctr">
                      <a:solidFill>
                        <a:schemeClr val="bg2"/>
                      </a:solidFill>
                      <a:prstDash val="solid"/>
                      <a:round/>
                      <a:headEnd type="none" w="med" len="med"/>
                      <a:tailEnd type="none" w="med" len="med"/>
                    </a:lnL>
                    <a:lnR w="6350" cap="flat" cmpd="sng" algn="ctr">
                      <a:noFill/>
                      <a:prstDash val="solid"/>
                      <a:miter lim="800000"/>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221267181"/>
                  </a:ext>
                </a:extLst>
              </a:tr>
              <a:tr h="436517">
                <a:tc>
                  <a:txBody>
                    <a:bodyPr/>
                    <a:lstStyle/>
                    <a:p>
                      <a:pPr>
                        <a:spcBef>
                          <a:spcPts val="300"/>
                        </a:spcBef>
                        <a:spcAft>
                          <a:spcPts val="300"/>
                        </a:spcAft>
                      </a:pPr>
                      <a:r>
                        <a:rPr lang="en-AU" sz="1000" dirty="0">
                          <a:solidFill>
                            <a:schemeClr val="tx1"/>
                          </a:solidFill>
                          <a:effectLst/>
                          <a:latin typeface="Arial" panose="020B0604020202020204" pitchFamily="34" charset="0"/>
                          <a:ea typeface="Arial" panose="020B0604020202020204" pitchFamily="34" charset="0"/>
                          <a:cs typeface="Times New Roman" panose="02020603050405020304" pitchFamily="18" charset="0"/>
                        </a:rPr>
                        <a:t>Questions close</a:t>
                      </a:r>
                    </a:p>
                  </a:txBody>
                  <a:tcPr marL="53975" marR="53975" marT="53975" marB="53975" anchor="ctr">
                    <a:lnL w="6350" cap="flat" cmpd="sng" algn="ctr">
                      <a:noFill/>
                      <a:prstDash val="solid"/>
                      <a:miter lim="800000"/>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Bef>
                          <a:spcPts val="300"/>
                        </a:spcBef>
                        <a:spcAft>
                          <a:spcPts val="300"/>
                        </a:spcAft>
                      </a:pPr>
                      <a:r>
                        <a:rPr lang="en-AU" sz="1000" b="0" dirty="0">
                          <a:solidFill>
                            <a:schemeClr val="tx1"/>
                          </a:solidFill>
                          <a:effectLst/>
                          <a:latin typeface="Arial" panose="020B0604020202020204" pitchFamily="34" charset="0"/>
                          <a:ea typeface="Arial" panose="020B0604020202020204" pitchFamily="34" charset="0"/>
                          <a:cs typeface="Times New Roman" panose="02020603050405020304" pitchFamily="18" charset="0"/>
                        </a:rPr>
                        <a:t>21 October, 5pm</a:t>
                      </a:r>
                    </a:p>
                  </a:txBody>
                  <a:tcPr marL="53975" marR="53975" marT="53975" marB="53975" anchor="ctr">
                    <a:lnL w="12700" cap="flat" cmpd="sng" algn="ctr">
                      <a:solidFill>
                        <a:schemeClr val="bg2"/>
                      </a:solidFill>
                      <a:prstDash val="solid"/>
                      <a:round/>
                      <a:headEnd type="none" w="med" len="med"/>
                      <a:tailEnd type="none" w="med" len="med"/>
                    </a:lnL>
                    <a:lnR w="6350" cap="flat" cmpd="sng" algn="ctr">
                      <a:noFill/>
                      <a:prstDash val="solid"/>
                      <a:miter lim="800000"/>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44050796"/>
                  </a:ext>
                </a:extLst>
              </a:tr>
              <a:tr h="436517">
                <a:tc>
                  <a:txBody>
                    <a:bodyPr/>
                    <a:lstStyle/>
                    <a:p>
                      <a:pPr>
                        <a:spcBef>
                          <a:spcPts val="300"/>
                        </a:spcBef>
                        <a:spcAft>
                          <a:spcPts val="300"/>
                        </a:spcAft>
                      </a:pPr>
                      <a:r>
                        <a:rPr lang="en-AU" sz="1000" dirty="0">
                          <a:solidFill>
                            <a:schemeClr val="tx1"/>
                          </a:solidFill>
                          <a:effectLst/>
                        </a:rPr>
                        <a:t>Close RFT</a:t>
                      </a:r>
                      <a:endParaRPr lang="en-AU" sz="1000" dirty="0">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53975" marR="53975" marT="53975" marB="53975" anchor="ctr">
                    <a:lnL w="6350" cap="flat" cmpd="sng" algn="ctr">
                      <a:noFill/>
                      <a:prstDash val="solid"/>
                      <a:miter lim="800000"/>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spcBef>
                          <a:spcPts val="300"/>
                        </a:spcBef>
                        <a:spcAft>
                          <a:spcPts val="300"/>
                        </a:spcAft>
                      </a:pPr>
                      <a:r>
                        <a:rPr lang="en-AU" sz="1000" b="1" dirty="0">
                          <a:solidFill>
                            <a:schemeClr val="tx1"/>
                          </a:solidFill>
                          <a:effectLst/>
                        </a:rPr>
                        <a:t>29 October 2019, 2:00 pm ACT time</a:t>
                      </a:r>
                      <a:endParaRPr lang="en-AU" sz="1000" b="1" dirty="0">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53975" marR="53975" marT="53975" marB="53975" anchor="ctr">
                    <a:lnL w="12700" cap="flat" cmpd="sng" algn="ctr">
                      <a:solidFill>
                        <a:schemeClr val="bg2"/>
                      </a:solidFill>
                      <a:prstDash val="solid"/>
                      <a:round/>
                      <a:headEnd type="none" w="med" len="med"/>
                      <a:tailEnd type="none" w="med" len="med"/>
                    </a:lnL>
                    <a:lnR w="6350" cap="flat" cmpd="sng" algn="ctr">
                      <a:noFill/>
                      <a:prstDash val="solid"/>
                      <a:miter lim="800000"/>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2462873359"/>
                  </a:ext>
                </a:extLst>
              </a:tr>
              <a:tr h="436517">
                <a:tc>
                  <a:txBody>
                    <a:bodyPr/>
                    <a:lstStyle/>
                    <a:p>
                      <a:pPr>
                        <a:spcBef>
                          <a:spcPts val="300"/>
                        </a:spcBef>
                        <a:spcAft>
                          <a:spcPts val="300"/>
                        </a:spcAft>
                      </a:pPr>
                      <a:r>
                        <a:rPr lang="en-AU" sz="1000">
                          <a:effectLst/>
                        </a:rPr>
                        <a:t>Complete evaluation</a:t>
                      </a:r>
                      <a:endParaRPr lang="en-AU" sz="1000">
                        <a:solidFill>
                          <a:srgbClr val="3D3B3C"/>
                        </a:solidFill>
                        <a:effectLst/>
                        <a:latin typeface="Arial" panose="020B0604020202020204" pitchFamily="34" charset="0"/>
                        <a:ea typeface="Arial" panose="020B0604020202020204" pitchFamily="34" charset="0"/>
                        <a:cs typeface="Times New Roman" panose="02020603050405020304" pitchFamily="18" charset="0"/>
                      </a:endParaRPr>
                    </a:p>
                  </a:txBody>
                  <a:tcPr marL="53975" marR="53975" marT="53975" marB="53975" anchor="ctr">
                    <a:lnL w="6350" cap="flat" cmpd="sng" algn="ctr">
                      <a:noFill/>
                      <a:prstDash val="solid"/>
                      <a:miter lim="800000"/>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spcBef>
                          <a:spcPts val="300"/>
                        </a:spcBef>
                        <a:spcAft>
                          <a:spcPts val="300"/>
                        </a:spcAft>
                      </a:pPr>
                      <a:r>
                        <a:rPr lang="en-AU" sz="1000" dirty="0">
                          <a:effectLst/>
                        </a:rPr>
                        <a:t>29 November 2019</a:t>
                      </a:r>
                      <a:endParaRPr lang="en-AU" sz="1000" dirty="0">
                        <a:solidFill>
                          <a:srgbClr val="3D3B3C"/>
                        </a:solidFill>
                        <a:effectLst/>
                        <a:latin typeface="Arial" panose="020B0604020202020204" pitchFamily="34" charset="0"/>
                        <a:ea typeface="Arial" panose="020B0604020202020204" pitchFamily="34" charset="0"/>
                        <a:cs typeface="Times New Roman" panose="02020603050405020304" pitchFamily="18" charset="0"/>
                      </a:endParaRPr>
                    </a:p>
                  </a:txBody>
                  <a:tcPr marL="53975" marR="53975" marT="53975" marB="53975" anchor="ctr">
                    <a:lnL w="12700" cap="flat" cmpd="sng" algn="ctr">
                      <a:solidFill>
                        <a:schemeClr val="bg2"/>
                      </a:solidFill>
                      <a:prstDash val="solid"/>
                      <a:round/>
                      <a:headEnd type="none" w="med" len="med"/>
                      <a:tailEnd type="none" w="med" len="med"/>
                    </a:lnL>
                    <a:lnR w="6350" cap="flat" cmpd="sng" algn="ctr">
                      <a:noFill/>
                      <a:prstDash val="solid"/>
                      <a:miter lim="800000"/>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2790538"/>
                  </a:ext>
                </a:extLst>
              </a:tr>
              <a:tr h="436517">
                <a:tc>
                  <a:txBody>
                    <a:bodyPr/>
                    <a:lstStyle/>
                    <a:p>
                      <a:pPr>
                        <a:spcBef>
                          <a:spcPts val="300"/>
                        </a:spcBef>
                        <a:spcAft>
                          <a:spcPts val="300"/>
                        </a:spcAft>
                      </a:pPr>
                      <a:r>
                        <a:rPr lang="en-AU" sz="1000">
                          <a:effectLst/>
                        </a:rPr>
                        <a:t>Execute contract</a:t>
                      </a:r>
                      <a:endParaRPr lang="en-AU" sz="1000">
                        <a:solidFill>
                          <a:srgbClr val="3D3B3C"/>
                        </a:solidFill>
                        <a:effectLst/>
                        <a:latin typeface="Arial" panose="020B0604020202020204" pitchFamily="34" charset="0"/>
                        <a:ea typeface="Arial" panose="020B0604020202020204" pitchFamily="34" charset="0"/>
                        <a:cs typeface="Times New Roman" panose="02020603050405020304" pitchFamily="18" charset="0"/>
                      </a:endParaRPr>
                    </a:p>
                  </a:txBody>
                  <a:tcPr marL="53975" marR="53975" marT="53975" marB="53975" anchor="ctr">
                    <a:lnL w="6350" cap="flat" cmpd="sng" algn="ctr">
                      <a:noFill/>
                      <a:prstDash val="solid"/>
                      <a:miter lim="800000"/>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spcBef>
                          <a:spcPts val="300"/>
                        </a:spcBef>
                        <a:spcAft>
                          <a:spcPts val="300"/>
                        </a:spcAft>
                      </a:pPr>
                      <a:r>
                        <a:rPr lang="en-AU" sz="1000">
                          <a:effectLst/>
                        </a:rPr>
                        <a:t>December 2019</a:t>
                      </a:r>
                      <a:endParaRPr lang="en-AU" sz="1000">
                        <a:solidFill>
                          <a:srgbClr val="3D3B3C"/>
                        </a:solidFill>
                        <a:effectLst/>
                        <a:latin typeface="Arial" panose="020B0604020202020204" pitchFamily="34" charset="0"/>
                        <a:ea typeface="Arial" panose="020B0604020202020204" pitchFamily="34" charset="0"/>
                        <a:cs typeface="Times New Roman" panose="02020603050405020304" pitchFamily="18" charset="0"/>
                      </a:endParaRPr>
                    </a:p>
                  </a:txBody>
                  <a:tcPr marL="53975" marR="53975" marT="53975" marB="53975" anchor="ctr">
                    <a:lnL w="12700" cap="flat" cmpd="sng" algn="ctr">
                      <a:solidFill>
                        <a:schemeClr val="bg2"/>
                      </a:solidFill>
                      <a:prstDash val="solid"/>
                      <a:round/>
                      <a:headEnd type="none" w="med" len="med"/>
                      <a:tailEnd type="none" w="med" len="med"/>
                    </a:lnL>
                    <a:lnR w="6350" cap="flat" cmpd="sng" algn="ctr">
                      <a:noFill/>
                      <a:prstDash val="solid"/>
                      <a:miter lim="800000"/>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95780716"/>
                  </a:ext>
                </a:extLst>
              </a:tr>
              <a:tr h="436517">
                <a:tc>
                  <a:txBody>
                    <a:bodyPr/>
                    <a:lstStyle/>
                    <a:p>
                      <a:pPr>
                        <a:spcBef>
                          <a:spcPts val="300"/>
                        </a:spcBef>
                        <a:spcAft>
                          <a:spcPts val="300"/>
                        </a:spcAft>
                      </a:pPr>
                      <a:r>
                        <a:rPr lang="en-AU" sz="1000">
                          <a:effectLst/>
                        </a:rPr>
                        <a:t>Complete transition</a:t>
                      </a:r>
                      <a:endParaRPr lang="en-AU" sz="1000">
                        <a:solidFill>
                          <a:srgbClr val="3D3B3C"/>
                        </a:solidFill>
                        <a:effectLst/>
                        <a:latin typeface="Arial" panose="020B0604020202020204" pitchFamily="34" charset="0"/>
                        <a:ea typeface="Arial" panose="020B0604020202020204" pitchFamily="34" charset="0"/>
                        <a:cs typeface="Times New Roman" panose="02020603050405020304" pitchFamily="18" charset="0"/>
                      </a:endParaRPr>
                    </a:p>
                  </a:txBody>
                  <a:tcPr marL="53975" marR="53975" marT="53975" marB="53975" anchor="ctr">
                    <a:lnL w="6350" cap="flat" cmpd="sng" algn="ctr">
                      <a:noFill/>
                      <a:prstDash val="solid"/>
                      <a:miter lim="800000"/>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spcBef>
                          <a:spcPts val="300"/>
                        </a:spcBef>
                        <a:spcAft>
                          <a:spcPts val="300"/>
                        </a:spcAft>
                      </a:pPr>
                      <a:r>
                        <a:rPr lang="en-AU" sz="1000">
                          <a:effectLst/>
                        </a:rPr>
                        <a:t>January – June 2020</a:t>
                      </a:r>
                      <a:endParaRPr lang="en-AU" sz="1000">
                        <a:solidFill>
                          <a:srgbClr val="3D3B3C"/>
                        </a:solidFill>
                        <a:effectLst/>
                        <a:latin typeface="Arial" panose="020B0604020202020204" pitchFamily="34" charset="0"/>
                        <a:ea typeface="Arial" panose="020B0604020202020204" pitchFamily="34" charset="0"/>
                        <a:cs typeface="Times New Roman" panose="02020603050405020304" pitchFamily="18" charset="0"/>
                      </a:endParaRPr>
                    </a:p>
                  </a:txBody>
                  <a:tcPr marL="53975" marR="53975" marT="53975" marB="53975" anchor="ctr">
                    <a:lnL w="12700" cap="flat" cmpd="sng" algn="ctr">
                      <a:solidFill>
                        <a:schemeClr val="bg2"/>
                      </a:solidFill>
                      <a:prstDash val="solid"/>
                      <a:round/>
                      <a:headEnd type="none" w="med" len="med"/>
                      <a:tailEnd type="none" w="med" len="med"/>
                    </a:lnL>
                    <a:lnR w="6350" cap="flat" cmpd="sng" algn="ctr">
                      <a:noFill/>
                      <a:prstDash val="solid"/>
                      <a:miter lim="800000"/>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76146103"/>
                  </a:ext>
                </a:extLst>
              </a:tr>
              <a:tr h="436517">
                <a:tc>
                  <a:txBody>
                    <a:bodyPr/>
                    <a:lstStyle/>
                    <a:p>
                      <a:pPr>
                        <a:spcBef>
                          <a:spcPts val="300"/>
                        </a:spcBef>
                        <a:spcAft>
                          <a:spcPts val="300"/>
                        </a:spcAft>
                      </a:pPr>
                      <a:r>
                        <a:rPr lang="en-AU" sz="1000">
                          <a:effectLst/>
                        </a:rPr>
                        <a:t>Contract Commencement</a:t>
                      </a:r>
                      <a:endParaRPr lang="en-AU" sz="1000">
                        <a:solidFill>
                          <a:srgbClr val="3D3B3C"/>
                        </a:solidFill>
                        <a:effectLst/>
                        <a:latin typeface="Arial" panose="020B0604020202020204" pitchFamily="34" charset="0"/>
                        <a:ea typeface="Arial" panose="020B0604020202020204" pitchFamily="34" charset="0"/>
                        <a:cs typeface="Times New Roman" panose="02020603050405020304" pitchFamily="18" charset="0"/>
                      </a:endParaRPr>
                    </a:p>
                  </a:txBody>
                  <a:tcPr marL="53975" marR="53975" marT="53975" marB="53975" anchor="ctr">
                    <a:lnL w="6350" cap="flat" cmpd="sng" algn="ctr">
                      <a:noFill/>
                      <a:prstDash val="solid"/>
                      <a:miter lim="800000"/>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tc>
                  <a:txBody>
                    <a:bodyPr/>
                    <a:lstStyle/>
                    <a:p>
                      <a:pPr>
                        <a:spcBef>
                          <a:spcPts val="300"/>
                        </a:spcBef>
                        <a:spcAft>
                          <a:spcPts val="300"/>
                        </a:spcAft>
                      </a:pPr>
                      <a:r>
                        <a:rPr lang="en-AU" sz="1000" dirty="0">
                          <a:effectLst/>
                        </a:rPr>
                        <a:t>1 July 2020</a:t>
                      </a:r>
                      <a:endParaRPr lang="en-AU" sz="1000" dirty="0">
                        <a:solidFill>
                          <a:srgbClr val="3D3B3C"/>
                        </a:solidFill>
                        <a:effectLst/>
                        <a:latin typeface="Arial" panose="020B0604020202020204" pitchFamily="34" charset="0"/>
                        <a:ea typeface="Arial" panose="020B0604020202020204" pitchFamily="34" charset="0"/>
                        <a:cs typeface="Times New Roman" panose="02020603050405020304" pitchFamily="18" charset="0"/>
                      </a:endParaRPr>
                    </a:p>
                  </a:txBody>
                  <a:tcPr marL="53975" marR="53975" marT="53975" marB="53975" anchor="ctr">
                    <a:lnL w="12700" cap="flat" cmpd="sng" algn="ctr">
                      <a:solidFill>
                        <a:schemeClr val="bg2"/>
                      </a:solidFill>
                      <a:prstDash val="solid"/>
                      <a:round/>
                      <a:headEnd type="none" w="med" len="med"/>
                      <a:tailEnd type="none" w="med" len="med"/>
                    </a:lnL>
                    <a:lnR w="6350" cap="flat" cmpd="sng" algn="ctr">
                      <a:noFill/>
                      <a:prstDash val="solid"/>
                      <a:miter lim="800000"/>
                    </a:lnR>
                    <a:lnT w="12700" cap="flat" cmpd="sng" algn="ctr">
                      <a:solidFill>
                        <a:schemeClr val="bg2"/>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extLst>
                  <a:ext uri="{0D108BD9-81ED-4DB2-BD59-A6C34878D82A}">
                    <a16:rowId xmlns:a16="http://schemas.microsoft.com/office/drawing/2014/main" val="1472713651"/>
                  </a:ext>
                </a:extLst>
              </a:tr>
            </a:tbl>
          </a:graphicData>
        </a:graphic>
      </p:graphicFrame>
    </p:spTree>
    <p:extLst>
      <p:ext uri="{BB962C8B-B14F-4D97-AF65-F5344CB8AC3E}">
        <p14:creationId xmlns:p14="http://schemas.microsoft.com/office/powerpoint/2010/main" val="703703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C6F0A-3017-4673-8A8D-B91C9C643AD9}"/>
              </a:ext>
            </a:extLst>
          </p:cNvPr>
          <p:cNvSpPr>
            <a:spLocks noGrp="1"/>
          </p:cNvSpPr>
          <p:nvPr>
            <p:ph type="title"/>
          </p:nvPr>
        </p:nvSpPr>
        <p:spPr/>
        <p:txBody>
          <a:bodyPr/>
          <a:lstStyle/>
          <a:p>
            <a:r>
              <a:rPr lang="en-AU" dirty="0"/>
              <a:t>Part A - Evaluation Criteria</a:t>
            </a:r>
          </a:p>
        </p:txBody>
      </p:sp>
      <p:sp>
        <p:nvSpPr>
          <p:cNvPr id="5" name="Date Placeholder 4">
            <a:extLst>
              <a:ext uri="{FF2B5EF4-FFF2-40B4-BE49-F238E27FC236}">
                <a16:creationId xmlns:a16="http://schemas.microsoft.com/office/drawing/2014/main" id="{87AFDAE9-0C0D-4C74-9B80-40433E2D2C32}"/>
              </a:ext>
            </a:extLst>
          </p:cNvPr>
          <p:cNvSpPr>
            <a:spLocks noGrp="1"/>
          </p:cNvSpPr>
          <p:nvPr>
            <p:ph type="dt" sz="half" idx="10"/>
          </p:nvPr>
        </p:nvSpPr>
        <p:spPr/>
        <p:txBody>
          <a:bodyPr/>
          <a:lstStyle/>
          <a:p>
            <a:r>
              <a:rPr lang="en-US"/>
              <a:t>30 September 2019</a:t>
            </a:r>
            <a:endParaRPr lang="en-AU"/>
          </a:p>
        </p:txBody>
      </p:sp>
      <p:sp>
        <p:nvSpPr>
          <p:cNvPr id="7" name="Text Placeholder 6">
            <a:extLst>
              <a:ext uri="{FF2B5EF4-FFF2-40B4-BE49-F238E27FC236}">
                <a16:creationId xmlns:a16="http://schemas.microsoft.com/office/drawing/2014/main" id="{4E1F54CA-2B1F-45F5-94CD-2124FDA4F361}"/>
              </a:ext>
            </a:extLst>
          </p:cNvPr>
          <p:cNvSpPr>
            <a:spLocks noGrp="1"/>
          </p:cNvSpPr>
          <p:nvPr>
            <p:ph type="body" sz="quarter" idx="13"/>
          </p:nvPr>
        </p:nvSpPr>
        <p:spPr/>
        <p:txBody>
          <a:bodyPr/>
          <a:lstStyle/>
          <a:p>
            <a:r>
              <a:rPr lang="en-AU" dirty="0"/>
              <a:t>Tenders will be evaluated against the criteria outlined below:</a:t>
            </a:r>
          </a:p>
        </p:txBody>
      </p:sp>
      <p:graphicFrame>
        <p:nvGraphicFramePr>
          <p:cNvPr id="18" name="Content Placeholder 17">
            <a:extLst>
              <a:ext uri="{FF2B5EF4-FFF2-40B4-BE49-F238E27FC236}">
                <a16:creationId xmlns:a16="http://schemas.microsoft.com/office/drawing/2014/main" id="{D619238E-5647-47AF-864F-C5A791289261}"/>
              </a:ext>
            </a:extLst>
          </p:cNvPr>
          <p:cNvGraphicFramePr>
            <a:graphicFrameLocks noGrp="1"/>
          </p:cNvGraphicFramePr>
          <p:nvPr>
            <p:ph sz="half" idx="1"/>
            <p:extLst>
              <p:ext uri="{D42A27DB-BD31-4B8C-83A1-F6EECF244321}">
                <p14:modId xmlns:p14="http://schemas.microsoft.com/office/powerpoint/2010/main" val="3412029856"/>
              </p:ext>
            </p:extLst>
          </p:nvPr>
        </p:nvGraphicFramePr>
        <p:xfrm>
          <a:off x="731837" y="1396709"/>
          <a:ext cx="4967287" cy="4239783"/>
        </p:xfrm>
        <a:graphic>
          <a:graphicData uri="http://schemas.openxmlformats.org/drawingml/2006/table">
            <a:tbl>
              <a:tblPr firstRow="1" firstCol="1" bandRow="1">
                <a:tableStyleId>{72833802-FEF1-4C79-8D5D-14CF1EAF98D9}</a:tableStyleId>
              </a:tblPr>
              <a:tblGrid>
                <a:gridCol w="4734288">
                  <a:extLst>
                    <a:ext uri="{9D8B030D-6E8A-4147-A177-3AD203B41FA5}">
                      <a16:colId xmlns:a16="http://schemas.microsoft.com/office/drawing/2014/main" val="1351491676"/>
                    </a:ext>
                  </a:extLst>
                </a:gridCol>
                <a:gridCol w="232999">
                  <a:extLst>
                    <a:ext uri="{9D8B030D-6E8A-4147-A177-3AD203B41FA5}">
                      <a16:colId xmlns:a16="http://schemas.microsoft.com/office/drawing/2014/main" val="2468993255"/>
                    </a:ext>
                  </a:extLst>
                </a:gridCol>
              </a:tblGrid>
              <a:tr h="216423">
                <a:tc gridSpan="2">
                  <a:txBody>
                    <a:bodyPr/>
                    <a:lstStyle/>
                    <a:p>
                      <a:pPr>
                        <a:lnSpc>
                          <a:spcPts val="1200"/>
                        </a:lnSpc>
                        <a:spcBef>
                          <a:spcPts val="1200"/>
                        </a:spcBef>
                        <a:spcAft>
                          <a:spcPts val="1200"/>
                        </a:spcAft>
                      </a:pPr>
                      <a:r>
                        <a:rPr lang="en-AU" sz="1000" dirty="0">
                          <a:effectLst/>
                        </a:rPr>
                        <a:t>Technical Evaluation Criteria </a:t>
                      </a:r>
                      <a:endParaRPr lang="en-AU"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403" marR="66403" marT="0" marB="0" anchor="ctr"/>
                </a:tc>
                <a:tc hMerge="1">
                  <a:txBody>
                    <a:bodyPr/>
                    <a:lstStyle/>
                    <a:p>
                      <a:endParaRPr lang="en-AU"/>
                    </a:p>
                  </a:txBody>
                  <a:tcPr/>
                </a:tc>
                <a:extLst>
                  <a:ext uri="{0D108BD9-81ED-4DB2-BD59-A6C34878D82A}">
                    <a16:rowId xmlns:a16="http://schemas.microsoft.com/office/drawing/2014/main" val="2358185103"/>
                  </a:ext>
                </a:extLst>
              </a:tr>
              <a:tr h="216423">
                <a:tc>
                  <a:txBody>
                    <a:bodyPr/>
                    <a:lstStyle/>
                    <a:p>
                      <a:pPr>
                        <a:lnSpc>
                          <a:spcPts val="1200"/>
                        </a:lnSpc>
                        <a:spcBef>
                          <a:spcPts val="1200"/>
                        </a:spcBef>
                        <a:spcAft>
                          <a:spcPts val="1200"/>
                        </a:spcAft>
                      </a:pPr>
                      <a:r>
                        <a:rPr lang="en-AU" sz="1000" dirty="0">
                          <a:effectLst/>
                        </a:rPr>
                        <a:t>Experience and Capability</a:t>
                      </a:r>
                      <a:endParaRPr lang="en-AU"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5720" marR="45720" anchor="ctr"/>
                </a:tc>
                <a:tc>
                  <a:txBody>
                    <a:bodyPr/>
                    <a:lstStyle/>
                    <a:p>
                      <a:pPr>
                        <a:spcAft>
                          <a:spcPts val="0"/>
                        </a:spcAft>
                      </a:pPr>
                      <a:r>
                        <a:rPr lang="en-AU" sz="1000">
                          <a:effectLst/>
                        </a:rPr>
                        <a:t> </a:t>
                      </a:r>
                      <a:endParaRPr lang="en-AU" sz="100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969508356"/>
                  </a:ext>
                </a:extLst>
              </a:tr>
              <a:tr h="295123">
                <a:tc>
                  <a:txBody>
                    <a:bodyPr/>
                    <a:lstStyle/>
                    <a:p>
                      <a:pPr marL="171450" indent="-171450">
                        <a:lnSpc>
                          <a:spcPts val="1200"/>
                        </a:lnSpc>
                        <a:spcBef>
                          <a:spcPts val="1200"/>
                        </a:spcBef>
                        <a:spcAft>
                          <a:spcPts val="1200"/>
                        </a:spcAft>
                        <a:buFont typeface="Arial" panose="020B0604020202020204" pitchFamily="34" charset="0"/>
                        <a:buChar char="&gt;"/>
                      </a:pPr>
                      <a:r>
                        <a:rPr lang="en-AU" sz="1000" b="0" dirty="0">
                          <a:effectLst/>
                        </a:rPr>
                        <a:t>Demonstrated experience in delivering comparable services to comparable organisations.</a:t>
                      </a:r>
                      <a:endParaRPr lang="en-AU" sz="10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0000" marR="45720" anchor="ctr"/>
                </a:tc>
                <a:tc>
                  <a:txBody>
                    <a:bodyPr/>
                    <a:lstStyle/>
                    <a:p>
                      <a:pPr>
                        <a:spcAft>
                          <a:spcPts val="0"/>
                        </a:spcAft>
                      </a:pPr>
                      <a:r>
                        <a:rPr lang="en-AU" sz="1000">
                          <a:effectLst/>
                        </a:rPr>
                        <a:t> </a:t>
                      </a:r>
                      <a:endParaRPr lang="en-AU" sz="100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36320095"/>
                  </a:ext>
                </a:extLst>
              </a:tr>
              <a:tr h="216423">
                <a:tc>
                  <a:txBody>
                    <a:bodyPr/>
                    <a:lstStyle/>
                    <a:p>
                      <a:pPr marL="171450" indent="-171450">
                        <a:lnSpc>
                          <a:spcPts val="1200"/>
                        </a:lnSpc>
                        <a:spcBef>
                          <a:spcPts val="1200"/>
                        </a:spcBef>
                        <a:spcAft>
                          <a:spcPts val="1200"/>
                        </a:spcAft>
                        <a:buFont typeface="Arial" panose="020B0604020202020204" pitchFamily="34" charset="0"/>
                        <a:buChar char="&gt;"/>
                      </a:pPr>
                      <a:r>
                        <a:rPr lang="en-AU" sz="1000" b="0" dirty="0">
                          <a:effectLst/>
                        </a:rPr>
                        <a:t>Proposed staffing and management model.</a:t>
                      </a:r>
                      <a:endParaRPr lang="en-AU" sz="10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0000" marR="45720" anchor="ctr"/>
                </a:tc>
                <a:tc>
                  <a:txBody>
                    <a:bodyPr/>
                    <a:lstStyle/>
                    <a:p>
                      <a:pPr>
                        <a:spcAft>
                          <a:spcPts val="0"/>
                        </a:spcAft>
                      </a:pPr>
                      <a:r>
                        <a:rPr lang="en-AU" sz="1000">
                          <a:effectLst/>
                        </a:rPr>
                        <a:t> </a:t>
                      </a:r>
                      <a:endParaRPr lang="en-AU" sz="100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224908217"/>
                  </a:ext>
                </a:extLst>
              </a:tr>
              <a:tr h="216423">
                <a:tc>
                  <a:txBody>
                    <a:bodyPr/>
                    <a:lstStyle/>
                    <a:p>
                      <a:pPr marL="171450" indent="-171450">
                        <a:lnSpc>
                          <a:spcPts val="1200"/>
                        </a:lnSpc>
                        <a:spcBef>
                          <a:spcPts val="1200"/>
                        </a:spcBef>
                        <a:spcAft>
                          <a:spcPts val="1200"/>
                        </a:spcAft>
                        <a:buFont typeface="Arial" panose="020B0604020202020204" pitchFamily="34" charset="0"/>
                        <a:buChar char="&gt;"/>
                      </a:pPr>
                      <a:r>
                        <a:rPr lang="en-AU" sz="1000" b="0" dirty="0">
                          <a:effectLst/>
                        </a:rPr>
                        <a:t>Ability to retain and recruit high quality staff (particularly transcribers).</a:t>
                      </a:r>
                      <a:endParaRPr lang="en-AU" sz="10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0000" marR="45720" anchor="ctr"/>
                </a:tc>
                <a:tc>
                  <a:txBody>
                    <a:bodyPr/>
                    <a:lstStyle/>
                    <a:p>
                      <a:pPr>
                        <a:spcAft>
                          <a:spcPts val="0"/>
                        </a:spcAft>
                      </a:pPr>
                      <a:r>
                        <a:rPr lang="en-AU" sz="1000">
                          <a:effectLst/>
                        </a:rPr>
                        <a:t> </a:t>
                      </a:r>
                      <a:endParaRPr lang="en-AU" sz="100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106820854"/>
                  </a:ext>
                </a:extLst>
              </a:tr>
              <a:tr h="216423">
                <a:tc>
                  <a:txBody>
                    <a:bodyPr/>
                    <a:lstStyle/>
                    <a:p>
                      <a:pPr>
                        <a:lnSpc>
                          <a:spcPts val="1200"/>
                        </a:lnSpc>
                        <a:spcBef>
                          <a:spcPts val="1200"/>
                        </a:spcBef>
                        <a:spcAft>
                          <a:spcPts val="1200"/>
                        </a:spcAft>
                      </a:pPr>
                      <a:r>
                        <a:rPr lang="en-AU" sz="1000" dirty="0">
                          <a:effectLst/>
                        </a:rPr>
                        <a:t>Service Delivery</a:t>
                      </a:r>
                      <a:endParaRPr lang="en-AU"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5720" marR="45720" anchor="ctr"/>
                </a:tc>
                <a:tc>
                  <a:txBody>
                    <a:bodyPr/>
                    <a:lstStyle/>
                    <a:p>
                      <a:pPr>
                        <a:spcAft>
                          <a:spcPts val="0"/>
                        </a:spcAft>
                      </a:pPr>
                      <a:r>
                        <a:rPr lang="en-AU" sz="1000" dirty="0">
                          <a:effectLst/>
                        </a:rPr>
                        <a:t> </a:t>
                      </a:r>
                      <a:endParaRPr lang="en-AU"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150047582"/>
                  </a:ext>
                </a:extLst>
              </a:tr>
              <a:tr h="295123">
                <a:tc>
                  <a:txBody>
                    <a:bodyPr/>
                    <a:lstStyle/>
                    <a:p>
                      <a:pPr marL="171450" indent="-171450" algn="l" defTabSz="914400" rtl="0" eaLnBrk="1" latinLnBrk="0" hangingPunct="1">
                        <a:lnSpc>
                          <a:spcPts val="1200"/>
                        </a:lnSpc>
                        <a:spcBef>
                          <a:spcPts val="1200"/>
                        </a:spcBef>
                        <a:spcAft>
                          <a:spcPts val="1200"/>
                        </a:spcAft>
                        <a:buFont typeface="Arial" panose="020B0604020202020204" pitchFamily="34" charset="0"/>
                        <a:buChar char="&gt;"/>
                      </a:pPr>
                      <a:r>
                        <a:rPr lang="en-AU" sz="1000" b="0" kern="1200" dirty="0">
                          <a:solidFill>
                            <a:schemeClr val="tx1"/>
                          </a:solidFill>
                          <a:effectLst/>
                          <a:latin typeface="+mn-lt"/>
                          <a:ea typeface="+mn-ea"/>
                          <a:cs typeface="+mn-cs"/>
                        </a:rPr>
                        <a:t>Approach to service delivery and quality management: All Services other than AV Support and Maintenance Services </a:t>
                      </a:r>
                    </a:p>
                  </a:txBody>
                  <a:tcPr marL="180000" marR="45720" anchor="ctr"/>
                </a:tc>
                <a:tc>
                  <a:txBody>
                    <a:bodyPr/>
                    <a:lstStyle/>
                    <a:p>
                      <a:pPr>
                        <a:spcAft>
                          <a:spcPts val="0"/>
                        </a:spcAft>
                      </a:pPr>
                      <a:r>
                        <a:rPr lang="en-AU" sz="1000" dirty="0">
                          <a:effectLst/>
                        </a:rPr>
                        <a:t> </a:t>
                      </a:r>
                      <a:endParaRPr lang="en-AU"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981075026"/>
                  </a:ext>
                </a:extLst>
              </a:tr>
              <a:tr h="320308">
                <a:tc>
                  <a:txBody>
                    <a:bodyPr/>
                    <a:lstStyle/>
                    <a:p>
                      <a:pPr marL="171450" indent="-171450" algn="l" defTabSz="914400" rtl="0" eaLnBrk="1" latinLnBrk="0" hangingPunct="1">
                        <a:lnSpc>
                          <a:spcPts val="1200"/>
                        </a:lnSpc>
                        <a:spcBef>
                          <a:spcPts val="1200"/>
                        </a:spcBef>
                        <a:spcAft>
                          <a:spcPts val="1200"/>
                        </a:spcAft>
                        <a:buFont typeface="Arial" panose="020B0604020202020204" pitchFamily="34" charset="0"/>
                        <a:buChar char="&gt;"/>
                      </a:pPr>
                      <a:r>
                        <a:rPr lang="en-AU" sz="1000" b="0" kern="1200" dirty="0">
                          <a:solidFill>
                            <a:schemeClr val="tx1"/>
                          </a:solidFill>
                          <a:effectLst/>
                          <a:latin typeface="+mn-lt"/>
                          <a:ea typeface="+mn-ea"/>
                          <a:cs typeface="+mn-cs"/>
                        </a:rPr>
                        <a:t>Approach to Service delivery and quality management: AV Support and Maintenance Services</a:t>
                      </a:r>
                    </a:p>
                  </a:txBody>
                  <a:tcPr marL="180000" marR="45720" anchor="ctr"/>
                </a:tc>
                <a:tc>
                  <a:txBody>
                    <a:bodyPr/>
                    <a:lstStyle/>
                    <a:p>
                      <a:pPr>
                        <a:spcAft>
                          <a:spcPts val="0"/>
                        </a:spcAft>
                      </a:pPr>
                      <a:r>
                        <a:rPr lang="en-AU" sz="1000">
                          <a:effectLst/>
                        </a:rPr>
                        <a:t> </a:t>
                      </a:r>
                      <a:endParaRPr lang="en-AU" sz="100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377130074"/>
                  </a:ext>
                </a:extLst>
              </a:tr>
              <a:tr h="216423">
                <a:tc>
                  <a:txBody>
                    <a:bodyPr/>
                    <a:lstStyle/>
                    <a:p>
                      <a:pPr marL="171450" indent="-171450" algn="l" defTabSz="914400" rtl="0" eaLnBrk="1" latinLnBrk="0" hangingPunct="1">
                        <a:lnSpc>
                          <a:spcPts val="1200"/>
                        </a:lnSpc>
                        <a:spcBef>
                          <a:spcPts val="1200"/>
                        </a:spcBef>
                        <a:spcAft>
                          <a:spcPts val="1200"/>
                        </a:spcAft>
                        <a:buFont typeface="Arial" panose="020B0604020202020204" pitchFamily="34" charset="0"/>
                        <a:buChar char="&gt;"/>
                      </a:pPr>
                      <a:r>
                        <a:rPr lang="en-AU" sz="1000" b="0" kern="1200" dirty="0">
                          <a:solidFill>
                            <a:schemeClr val="tx1"/>
                          </a:solidFill>
                          <a:effectLst/>
                          <a:latin typeface="+mn-lt"/>
                          <a:ea typeface="+mn-ea"/>
                          <a:cs typeface="+mn-cs"/>
                        </a:rPr>
                        <a:t>Approach to contract and performance management.</a:t>
                      </a:r>
                    </a:p>
                  </a:txBody>
                  <a:tcPr marL="180000" marR="45720" anchor="ctr"/>
                </a:tc>
                <a:tc>
                  <a:txBody>
                    <a:bodyPr/>
                    <a:lstStyle/>
                    <a:p>
                      <a:pPr>
                        <a:spcAft>
                          <a:spcPts val="0"/>
                        </a:spcAft>
                      </a:pPr>
                      <a:r>
                        <a:rPr lang="en-AU" sz="1000">
                          <a:effectLst/>
                        </a:rPr>
                        <a:t> </a:t>
                      </a:r>
                      <a:endParaRPr lang="en-AU" sz="100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966329491"/>
                  </a:ext>
                </a:extLst>
              </a:tr>
              <a:tr h="216423">
                <a:tc>
                  <a:txBody>
                    <a:bodyPr/>
                    <a:lstStyle/>
                    <a:p>
                      <a:pPr marL="171450" indent="-171450" algn="l" defTabSz="914400" rtl="0" eaLnBrk="1" latinLnBrk="0" hangingPunct="1">
                        <a:lnSpc>
                          <a:spcPts val="1200"/>
                        </a:lnSpc>
                        <a:spcBef>
                          <a:spcPts val="1200"/>
                        </a:spcBef>
                        <a:spcAft>
                          <a:spcPts val="1200"/>
                        </a:spcAft>
                        <a:buFont typeface="Arial" panose="020B0604020202020204" pitchFamily="34" charset="0"/>
                        <a:buChar char="&gt;"/>
                      </a:pPr>
                      <a:r>
                        <a:rPr lang="en-AU" sz="1000" b="0" kern="1200" dirty="0">
                          <a:solidFill>
                            <a:schemeClr val="tx1"/>
                          </a:solidFill>
                          <a:effectLst/>
                          <a:latin typeface="+mn-lt"/>
                          <a:ea typeface="+mn-ea"/>
                          <a:cs typeface="+mn-cs"/>
                        </a:rPr>
                        <a:t>Approach to ensure and maintain capacity to deliver services.</a:t>
                      </a:r>
                    </a:p>
                  </a:txBody>
                  <a:tcPr marL="180000" marR="45720" anchor="ctr"/>
                </a:tc>
                <a:tc>
                  <a:txBody>
                    <a:bodyPr/>
                    <a:lstStyle/>
                    <a:p>
                      <a:pPr>
                        <a:spcAft>
                          <a:spcPts val="0"/>
                        </a:spcAft>
                      </a:pPr>
                      <a:r>
                        <a:rPr lang="en-AU" sz="1000">
                          <a:effectLst/>
                        </a:rPr>
                        <a:t> </a:t>
                      </a:r>
                      <a:endParaRPr lang="en-AU" sz="100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651345131"/>
                  </a:ext>
                </a:extLst>
              </a:tr>
              <a:tr h="216423">
                <a:tc>
                  <a:txBody>
                    <a:bodyPr/>
                    <a:lstStyle/>
                    <a:p>
                      <a:pPr marL="171450" indent="-171450" algn="l" defTabSz="914400" rtl="0" eaLnBrk="1" latinLnBrk="0" hangingPunct="1">
                        <a:lnSpc>
                          <a:spcPts val="1200"/>
                        </a:lnSpc>
                        <a:spcBef>
                          <a:spcPts val="1200"/>
                        </a:spcBef>
                        <a:spcAft>
                          <a:spcPts val="1200"/>
                        </a:spcAft>
                        <a:buFont typeface="Arial" panose="020B0604020202020204" pitchFamily="34" charset="0"/>
                        <a:buChar char="&gt;"/>
                      </a:pPr>
                      <a:r>
                        <a:rPr lang="en-AU" sz="1000" b="0" kern="1200" dirty="0">
                          <a:solidFill>
                            <a:schemeClr val="tx1"/>
                          </a:solidFill>
                          <a:effectLst/>
                          <a:latin typeface="+mn-lt"/>
                          <a:ea typeface="+mn-ea"/>
                          <a:cs typeface="+mn-cs"/>
                        </a:rPr>
                        <a:t>Approach to transition management.</a:t>
                      </a:r>
                    </a:p>
                  </a:txBody>
                  <a:tcPr marL="180000" marR="45720" anchor="ctr"/>
                </a:tc>
                <a:tc>
                  <a:txBody>
                    <a:bodyPr/>
                    <a:lstStyle/>
                    <a:p>
                      <a:pPr>
                        <a:spcAft>
                          <a:spcPts val="0"/>
                        </a:spcAft>
                      </a:pPr>
                      <a:r>
                        <a:rPr lang="en-AU" sz="1000" dirty="0">
                          <a:effectLst/>
                        </a:rPr>
                        <a:t> </a:t>
                      </a:r>
                      <a:endParaRPr lang="en-AU"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659402553"/>
                  </a:ext>
                </a:extLst>
              </a:tr>
              <a:tr h="216423">
                <a:tc>
                  <a:txBody>
                    <a:bodyPr/>
                    <a:lstStyle/>
                    <a:p>
                      <a:pPr marL="171450" indent="-171450" algn="l" defTabSz="914400" rtl="0" eaLnBrk="1" latinLnBrk="0" hangingPunct="1">
                        <a:lnSpc>
                          <a:spcPts val="1200"/>
                        </a:lnSpc>
                        <a:spcBef>
                          <a:spcPts val="1200"/>
                        </a:spcBef>
                        <a:spcAft>
                          <a:spcPts val="1200"/>
                        </a:spcAft>
                        <a:buFont typeface="Arial" panose="020B0604020202020204" pitchFamily="34" charset="0"/>
                        <a:buChar char="&gt;"/>
                      </a:pPr>
                      <a:r>
                        <a:rPr lang="en-AU" sz="1000" b="0" kern="1200" dirty="0">
                          <a:solidFill>
                            <a:schemeClr val="tx1"/>
                          </a:solidFill>
                          <a:effectLst/>
                          <a:latin typeface="+mn-lt"/>
                          <a:ea typeface="+mn-ea"/>
                          <a:cs typeface="+mn-cs"/>
                        </a:rPr>
                        <a:t>Approach to technology innovation and proposed savings mechanism</a:t>
                      </a:r>
                    </a:p>
                  </a:txBody>
                  <a:tcPr marL="180000" marR="45720" anchor="ctr"/>
                </a:tc>
                <a:tc>
                  <a:txBody>
                    <a:bodyPr/>
                    <a:lstStyle/>
                    <a:p>
                      <a:pPr>
                        <a:spcAft>
                          <a:spcPts val="0"/>
                        </a:spcAft>
                      </a:pPr>
                      <a:r>
                        <a:rPr lang="en-AU" sz="1000">
                          <a:effectLst/>
                        </a:rPr>
                        <a:t> </a:t>
                      </a:r>
                      <a:endParaRPr lang="en-AU" sz="100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144564075"/>
                  </a:ext>
                </a:extLst>
              </a:tr>
              <a:tr h="216423">
                <a:tc>
                  <a:txBody>
                    <a:bodyPr/>
                    <a:lstStyle/>
                    <a:p>
                      <a:pPr>
                        <a:lnSpc>
                          <a:spcPts val="1200"/>
                        </a:lnSpc>
                        <a:spcBef>
                          <a:spcPts val="1200"/>
                        </a:spcBef>
                        <a:spcAft>
                          <a:spcPts val="1200"/>
                        </a:spcAft>
                      </a:pPr>
                      <a:r>
                        <a:rPr lang="en-AU" sz="1000" dirty="0">
                          <a:effectLst/>
                        </a:rPr>
                        <a:t>Cultural Fit</a:t>
                      </a:r>
                      <a:endParaRPr lang="en-AU"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5720" marR="45720" anchor="ctr"/>
                </a:tc>
                <a:tc>
                  <a:txBody>
                    <a:bodyPr/>
                    <a:lstStyle/>
                    <a:p>
                      <a:pPr>
                        <a:spcAft>
                          <a:spcPts val="0"/>
                        </a:spcAft>
                      </a:pPr>
                      <a:r>
                        <a:rPr lang="en-AU" sz="1000">
                          <a:effectLst/>
                        </a:rPr>
                        <a:t> </a:t>
                      </a:r>
                      <a:endParaRPr lang="en-AU" sz="100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083341838"/>
                  </a:ext>
                </a:extLst>
              </a:tr>
              <a:tr h="295123">
                <a:tc>
                  <a:txBody>
                    <a:bodyPr/>
                    <a:lstStyle/>
                    <a:p>
                      <a:pPr marL="171450" indent="-171450" algn="l" defTabSz="914400" rtl="0" eaLnBrk="1" latinLnBrk="0" hangingPunct="1">
                        <a:lnSpc>
                          <a:spcPts val="1200"/>
                        </a:lnSpc>
                        <a:spcBef>
                          <a:spcPts val="1200"/>
                        </a:spcBef>
                        <a:spcAft>
                          <a:spcPts val="1200"/>
                        </a:spcAft>
                        <a:buFont typeface="Arial" panose="020B0604020202020204" pitchFamily="34" charset="0"/>
                        <a:buChar char="&gt;"/>
                      </a:pPr>
                      <a:r>
                        <a:rPr lang="en-AU" sz="1000" b="0" kern="1200" dirty="0">
                          <a:solidFill>
                            <a:schemeClr val="tx1"/>
                          </a:solidFill>
                          <a:effectLst/>
                          <a:latin typeface="+mn-lt"/>
                          <a:ea typeface="+mn-ea"/>
                          <a:cs typeface="+mn-cs"/>
                        </a:rPr>
                        <a:t>Understanding of the FCA Entity’s challenges and those of each of the FCA, FCoA and FCC.</a:t>
                      </a:r>
                    </a:p>
                  </a:txBody>
                  <a:tcPr marL="180000" marR="45720" anchor="ctr"/>
                </a:tc>
                <a:tc>
                  <a:txBody>
                    <a:bodyPr/>
                    <a:lstStyle/>
                    <a:p>
                      <a:pPr>
                        <a:spcAft>
                          <a:spcPts val="0"/>
                        </a:spcAft>
                      </a:pPr>
                      <a:r>
                        <a:rPr lang="en-AU" sz="1000">
                          <a:effectLst/>
                        </a:rPr>
                        <a:t> </a:t>
                      </a:r>
                      <a:endParaRPr lang="en-AU" sz="100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888605282"/>
                  </a:ext>
                </a:extLst>
              </a:tr>
              <a:tr h="216423">
                <a:tc>
                  <a:txBody>
                    <a:bodyPr/>
                    <a:lstStyle/>
                    <a:p>
                      <a:pPr marL="171450" indent="-171450" algn="l" defTabSz="914400" rtl="0" eaLnBrk="1" latinLnBrk="0" hangingPunct="1">
                        <a:lnSpc>
                          <a:spcPts val="1200"/>
                        </a:lnSpc>
                        <a:spcBef>
                          <a:spcPts val="1200"/>
                        </a:spcBef>
                        <a:spcAft>
                          <a:spcPts val="1200"/>
                        </a:spcAft>
                        <a:buFont typeface="Arial" panose="020B0604020202020204" pitchFamily="34" charset="0"/>
                        <a:buChar char="&gt;"/>
                      </a:pPr>
                      <a:r>
                        <a:rPr lang="en-AU" sz="1000" b="0" kern="1200" dirty="0">
                          <a:solidFill>
                            <a:schemeClr val="tx1"/>
                          </a:solidFill>
                          <a:effectLst/>
                          <a:latin typeface="+mn-lt"/>
                          <a:ea typeface="+mn-ea"/>
                          <a:cs typeface="+mn-cs"/>
                        </a:rPr>
                        <a:t>Demonstrated ability to address these challenges. </a:t>
                      </a:r>
                    </a:p>
                  </a:txBody>
                  <a:tcPr marL="180000" marR="45720" anchor="ctr"/>
                </a:tc>
                <a:tc>
                  <a:txBody>
                    <a:bodyPr/>
                    <a:lstStyle/>
                    <a:p>
                      <a:pPr>
                        <a:spcAft>
                          <a:spcPts val="0"/>
                        </a:spcAft>
                      </a:pPr>
                      <a:r>
                        <a:rPr lang="en-AU" sz="1000" dirty="0">
                          <a:effectLst/>
                        </a:rPr>
                        <a:t> </a:t>
                      </a:r>
                      <a:endParaRPr lang="en-AU"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235569579"/>
                  </a:ext>
                </a:extLst>
              </a:tr>
            </a:tbl>
          </a:graphicData>
        </a:graphic>
      </p:graphicFrame>
      <p:graphicFrame>
        <p:nvGraphicFramePr>
          <p:cNvPr id="26" name="Content Placeholder 25">
            <a:extLst>
              <a:ext uri="{FF2B5EF4-FFF2-40B4-BE49-F238E27FC236}">
                <a16:creationId xmlns:a16="http://schemas.microsoft.com/office/drawing/2014/main" id="{55DEFAD7-68A9-4449-8403-B28B773FC9D4}"/>
              </a:ext>
            </a:extLst>
          </p:cNvPr>
          <p:cNvGraphicFramePr>
            <a:graphicFrameLocks noGrp="1"/>
          </p:cNvGraphicFramePr>
          <p:nvPr>
            <p:ph sz="half" idx="2"/>
            <p:extLst>
              <p:ext uri="{D42A27DB-BD31-4B8C-83A1-F6EECF244321}">
                <p14:modId xmlns:p14="http://schemas.microsoft.com/office/powerpoint/2010/main" val="1164106416"/>
              </p:ext>
            </p:extLst>
          </p:nvPr>
        </p:nvGraphicFramePr>
        <p:xfrm>
          <a:off x="6320652" y="1396709"/>
          <a:ext cx="5418502" cy="1699348"/>
        </p:xfrm>
        <a:graphic>
          <a:graphicData uri="http://schemas.openxmlformats.org/drawingml/2006/table">
            <a:tbl>
              <a:tblPr firstRow="1" firstCol="1" bandRow="1">
                <a:tableStyleId>{72833802-FEF1-4C79-8D5D-14CF1EAF98D9}</a:tableStyleId>
              </a:tblPr>
              <a:tblGrid>
                <a:gridCol w="5418502">
                  <a:extLst>
                    <a:ext uri="{9D8B030D-6E8A-4147-A177-3AD203B41FA5}">
                      <a16:colId xmlns:a16="http://schemas.microsoft.com/office/drawing/2014/main" val="2473750280"/>
                    </a:ext>
                  </a:extLst>
                </a:gridCol>
              </a:tblGrid>
              <a:tr h="205062">
                <a:tc>
                  <a:txBody>
                    <a:bodyPr/>
                    <a:lstStyle/>
                    <a:p>
                      <a:pPr marL="0" algn="l" defTabSz="914400" rtl="0" eaLnBrk="1" latinLnBrk="0" hangingPunct="1">
                        <a:lnSpc>
                          <a:spcPts val="1200"/>
                        </a:lnSpc>
                        <a:spcBef>
                          <a:spcPts val="1200"/>
                        </a:spcBef>
                        <a:spcAft>
                          <a:spcPts val="1200"/>
                        </a:spcAft>
                      </a:pPr>
                      <a:r>
                        <a:rPr lang="en-AU" sz="1000" b="1" kern="1200" dirty="0">
                          <a:solidFill>
                            <a:schemeClr val="bg1"/>
                          </a:solidFill>
                          <a:effectLst/>
                          <a:latin typeface="+mn-lt"/>
                          <a:ea typeface="+mn-ea"/>
                          <a:cs typeface="+mn-cs"/>
                        </a:rPr>
                        <a:t>Financial Evaluation</a:t>
                      </a:r>
                    </a:p>
                  </a:txBody>
                  <a:tcPr/>
                </a:tc>
                <a:extLst>
                  <a:ext uri="{0D108BD9-81ED-4DB2-BD59-A6C34878D82A}">
                    <a16:rowId xmlns:a16="http://schemas.microsoft.com/office/drawing/2014/main" val="783193148"/>
                  </a:ext>
                </a:extLst>
              </a:tr>
              <a:tr h="1455508">
                <a:tc>
                  <a:txBody>
                    <a:bodyPr/>
                    <a:lstStyle/>
                    <a:p>
                      <a:pPr>
                        <a:lnSpc>
                          <a:spcPts val="1200"/>
                        </a:lnSpc>
                        <a:spcBef>
                          <a:spcPts val="600"/>
                        </a:spcBef>
                        <a:spcAft>
                          <a:spcPts val="1200"/>
                        </a:spcAft>
                      </a:pPr>
                      <a:r>
                        <a:rPr lang="en-AU" sz="1000" b="1" dirty="0">
                          <a:effectLst/>
                        </a:rPr>
                        <a:t>Price</a:t>
                      </a:r>
                      <a:r>
                        <a:rPr lang="en-AU" sz="1000" b="0" dirty="0">
                          <a:effectLst/>
                        </a:rPr>
                        <a:t> – The extent to which the Tendered prices and pricing structure over the whole of life of the tendered Services (including discount regimes) contribute to value for money for the Commonwealth, considering, but not limited to: </a:t>
                      </a:r>
                    </a:p>
                    <a:p>
                      <a:pPr marL="171450" lvl="0" indent="-171450" algn="l" defTabSz="914400" rtl="0" eaLnBrk="1" latinLnBrk="0" hangingPunct="1">
                        <a:lnSpc>
                          <a:spcPts val="1200"/>
                        </a:lnSpc>
                        <a:spcBef>
                          <a:spcPts val="0"/>
                        </a:spcBef>
                        <a:spcAft>
                          <a:spcPts val="0"/>
                        </a:spcAft>
                        <a:buFont typeface="Arial" panose="020B0604020202020204" pitchFamily="34" charset="0"/>
                        <a:buChar char="&gt;"/>
                      </a:pPr>
                      <a:r>
                        <a:rPr lang="en-AU" sz="1000" b="0" kern="1200" dirty="0">
                          <a:solidFill>
                            <a:schemeClr val="tx1"/>
                          </a:solidFill>
                          <a:effectLst/>
                          <a:latin typeface="+mn-lt"/>
                          <a:ea typeface="+mn-ea"/>
                          <a:cs typeface="+mn-cs"/>
                        </a:rPr>
                        <a:t>the competitiveness of the prices/discounts offered on a risk adjusted basis, the possible impact of any exclusions, carve-outs, or other qualifications or conditions; </a:t>
                      </a:r>
                    </a:p>
                    <a:p>
                      <a:pPr marL="171450" lvl="0" indent="-171450" algn="l" defTabSz="914400" rtl="0" eaLnBrk="1" latinLnBrk="0" hangingPunct="1">
                        <a:lnSpc>
                          <a:spcPts val="1200"/>
                        </a:lnSpc>
                        <a:spcBef>
                          <a:spcPts val="0"/>
                        </a:spcBef>
                        <a:spcAft>
                          <a:spcPts val="0"/>
                        </a:spcAft>
                        <a:buFont typeface="Arial" panose="020B0604020202020204" pitchFamily="34" charset="0"/>
                        <a:buChar char="&gt;"/>
                      </a:pPr>
                      <a:r>
                        <a:rPr lang="en-AU" sz="1000" b="0" kern="1200" dirty="0">
                          <a:solidFill>
                            <a:schemeClr val="tx1"/>
                          </a:solidFill>
                          <a:effectLst/>
                          <a:latin typeface="+mn-lt"/>
                          <a:ea typeface="+mn-ea"/>
                          <a:cs typeface="+mn-cs"/>
                        </a:rPr>
                        <a:t>the transition-in costs associated with transitioning to the Services; and</a:t>
                      </a:r>
                    </a:p>
                    <a:p>
                      <a:pPr marL="171450" lvl="0" indent="-171450" algn="l" defTabSz="914400" rtl="0" eaLnBrk="1" latinLnBrk="0" hangingPunct="1">
                        <a:lnSpc>
                          <a:spcPts val="1200"/>
                        </a:lnSpc>
                        <a:spcBef>
                          <a:spcPts val="0"/>
                        </a:spcBef>
                        <a:spcAft>
                          <a:spcPts val="0"/>
                        </a:spcAft>
                        <a:buFont typeface="Arial" panose="020B0604020202020204" pitchFamily="34" charset="0"/>
                        <a:buChar char="&gt;"/>
                      </a:pPr>
                      <a:r>
                        <a:rPr lang="en-AU" sz="1000" b="0" kern="1200" dirty="0">
                          <a:solidFill>
                            <a:schemeClr val="tx1"/>
                          </a:solidFill>
                          <a:effectLst/>
                          <a:latin typeface="+mn-lt"/>
                          <a:ea typeface="+mn-ea"/>
                          <a:cs typeface="+mn-cs"/>
                        </a:rPr>
                        <a:t>any other financial impacts that may arise from engaging the Tenderer to deliver the Services.</a:t>
                      </a:r>
                    </a:p>
                  </a:txBody>
                  <a:tcPr marL="66403" marR="66403" marT="0" marB="0"/>
                </a:tc>
                <a:extLst>
                  <a:ext uri="{0D108BD9-81ED-4DB2-BD59-A6C34878D82A}">
                    <a16:rowId xmlns:a16="http://schemas.microsoft.com/office/drawing/2014/main" val="3039284831"/>
                  </a:ext>
                </a:extLst>
              </a:tr>
            </a:tbl>
          </a:graphicData>
        </a:graphic>
      </p:graphicFrame>
      <p:graphicFrame>
        <p:nvGraphicFramePr>
          <p:cNvPr id="30" name="Table 30">
            <a:extLst>
              <a:ext uri="{FF2B5EF4-FFF2-40B4-BE49-F238E27FC236}">
                <a16:creationId xmlns:a16="http://schemas.microsoft.com/office/drawing/2014/main" id="{4D6F1ED8-3EB5-4526-B1D4-77FB43A9DF8C}"/>
              </a:ext>
            </a:extLst>
          </p:cNvPr>
          <p:cNvGraphicFramePr>
            <a:graphicFrameLocks noGrp="1"/>
          </p:cNvGraphicFramePr>
          <p:nvPr>
            <p:extLst>
              <p:ext uri="{D42A27DB-BD31-4B8C-83A1-F6EECF244321}">
                <p14:modId xmlns:p14="http://schemas.microsoft.com/office/powerpoint/2010/main" val="1345778958"/>
              </p:ext>
            </p:extLst>
          </p:nvPr>
        </p:nvGraphicFramePr>
        <p:xfrm>
          <a:off x="6320652" y="3238237"/>
          <a:ext cx="5418502" cy="3197072"/>
        </p:xfrm>
        <a:graphic>
          <a:graphicData uri="http://schemas.openxmlformats.org/drawingml/2006/table">
            <a:tbl>
              <a:tblPr firstRow="1" bandRow="1">
                <a:tableStyleId>{72833802-FEF1-4C79-8D5D-14CF1EAF98D9}</a:tableStyleId>
              </a:tblPr>
              <a:tblGrid>
                <a:gridCol w="5418502">
                  <a:extLst>
                    <a:ext uri="{9D8B030D-6E8A-4147-A177-3AD203B41FA5}">
                      <a16:colId xmlns:a16="http://schemas.microsoft.com/office/drawing/2014/main" val="2227408928"/>
                    </a:ext>
                  </a:extLst>
                </a:gridCol>
              </a:tblGrid>
              <a:tr h="262474">
                <a:tc>
                  <a:txBody>
                    <a:bodyPr/>
                    <a:lstStyle/>
                    <a:p>
                      <a:pPr marL="0" algn="l" defTabSz="914400" rtl="0" eaLnBrk="1" latinLnBrk="0" hangingPunct="1">
                        <a:lnSpc>
                          <a:spcPts val="1200"/>
                        </a:lnSpc>
                        <a:spcBef>
                          <a:spcPts val="1200"/>
                        </a:spcBef>
                        <a:spcAft>
                          <a:spcPts val="1200"/>
                        </a:spcAft>
                      </a:pPr>
                      <a:r>
                        <a:rPr lang="en-AU" sz="1000" b="1" kern="1200" dirty="0">
                          <a:solidFill>
                            <a:schemeClr val="bg1"/>
                          </a:solidFill>
                          <a:effectLst/>
                          <a:latin typeface="+mn-lt"/>
                          <a:ea typeface="+mn-ea"/>
                          <a:cs typeface="+mn-cs"/>
                        </a:rPr>
                        <a:t>Compliance Risk Evaluation</a:t>
                      </a:r>
                    </a:p>
                  </a:txBody>
                  <a:tcPr/>
                </a:tc>
                <a:extLst>
                  <a:ext uri="{0D108BD9-81ED-4DB2-BD59-A6C34878D82A}">
                    <a16:rowId xmlns:a16="http://schemas.microsoft.com/office/drawing/2014/main" val="1057282056"/>
                  </a:ext>
                </a:extLst>
              </a:tr>
              <a:tr h="262474">
                <a:tc>
                  <a:txBody>
                    <a:bodyPr/>
                    <a:lstStyle/>
                    <a:p>
                      <a:pPr marL="171450" marR="0" lvl="0" indent="-171450" algn="l" defTabSz="914400" rtl="0" eaLnBrk="1" fontAlgn="auto" latinLnBrk="0" hangingPunct="1">
                        <a:lnSpc>
                          <a:spcPts val="1200"/>
                        </a:lnSpc>
                        <a:spcBef>
                          <a:spcPts val="1200"/>
                        </a:spcBef>
                        <a:spcAft>
                          <a:spcPts val="1200"/>
                        </a:spcAft>
                        <a:buClrTx/>
                        <a:buSzTx/>
                        <a:buFont typeface="Arial" panose="020B0604020202020204" pitchFamily="34" charset="0"/>
                        <a:buChar char="&gt;"/>
                        <a:tabLst/>
                        <a:defRPr/>
                      </a:pPr>
                      <a:r>
                        <a:rPr lang="en-AU" sz="1000" b="0" kern="1200" dirty="0">
                          <a:solidFill>
                            <a:schemeClr val="tx1"/>
                          </a:solidFill>
                          <a:effectLst/>
                          <a:latin typeface="+mn-lt"/>
                          <a:ea typeface="+mn-ea"/>
                          <a:cs typeface="+mn-cs"/>
                        </a:rPr>
                        <a:t>level of non-compliance with the Draft Contract and requirements; </a:t>
                      </a:r>
                    </a:p>
                  </a:txBody>
                  <a:tcPr/>
                </a:tc>
                <a:extLst>
                  <a:ext uri="{0D108BD9-81ED-4DB2-BD59-A6C34878D82A}">
                    <a16:rowId xmlns:a16="http://schemas.microsoft.com/office/drawing/2014/main" val="2919451385"/>
                  </a:ext>
                </a:extLst>
              </a:tr>
              <a:tr h="262474">
                <a:tc>
                  <a:txBody>
                    <a:bodyPr/>
                    <a:lstStyle/>
                    <a:p>
                      <a:pPr marL="171450" marR="0" lvl="0" indent="-171450" algn="l" defTabSz="914400" rtl="0" eaLnBrk="1" fontAlgn="auto" latinLnBrk="0" hangingPunct="1">
                        <a:lnSpc>
                          <a:spcPts val="1200"/>
                        </a:lnSpc>
                        <a:spcBef>
                          <a:spcPts val="1200"/>
                        </a:spcBef>
                        <a:spcAft>
                          <a:spcPts val="1200"/>
                        </a:spcAft>
                        <a:buClrTx/>
                        <a:buSzTx/>
                        <a:buFont typeface="Arial" panose="020B0604020202020204" pitchFamily="34" charset="0"/>
                        <a:buChar char="&gt;"/>
                        <a:tabLst/>
                        <a:defRPr/>
                      </a:pPr>
                      <a:r>
                        <a:rPr lang="en-AU" sz="1000" b="0" kern="1200" dirty="0">
                          <a:solidFill>
                            <a:schemeClr val="tx1"/>
                          </a:solidFill>
                          <a:effectLst/>
                          <a:latin typeface="+mn-lt"/>
                          <a:ea typeface="+mn-ea"/>
                          <a:cs typeface="+mn-cs"/>
                        </a:rPr>
                        <a:t>risks relating to the Tenderer meeting Commonwealth ongoing regulatory requirements and standards, including but not limited to the Tenderer’s commitment to practices regarding labour regimes (including ethical employment practices), commitment to indigenous opportunities, work health and safety, and environmental impacts;</a:t>
                      </a:r>
                    </a:p>
                  </a:txBody>
                  <a:tcPr/>
                </a:tc>
                <a:extLst>
                  <a:ext uri="{0D108BD9-81ED-4DB2-BD59-A6C34878D82A}">
                    <a16:rowId xmlns:a16="http://schemas.microsoft.com/office/drawing/2014/main" val="1524619973"/>
                  </a:ext>
                </a:extLst>
              </a:tr>
              <a:tr h="262474">
                <a:tc>
                  <a:txBody>
                    <a:bodyPr/>
                    <a:lstStyle/>
                    <a:p>
                      <a:pPr marL="171450" indent="-171450" algn="l" defTabSz="914400" rtl="0" eaLnBrk="1" latinLnBrk="0" hangingPunct="1">
                        <a:lnSpc>
                          <a:spcPts val="1200"/>
                        </a:lnSpc>
                        <a:spcBef>
                          <a:spcPts val="1200"/>
                        </a:spcBef>
                        <a:spcAft>
                          <a:spcPts val="1200"/>
                        </a:spcAft>
                        <a:buFont typeface="Arial" panose="020B0604020202020204" pitchFamily="34" charset="0"/>
                        <a:buChar char="&gt;"/>
                      </a:pPr>
                      <a:r>
                        <a:rPr lang="en-AU" sz="1000" b="0" kern="1200" dirty="0">
                          <a:solidFill>
                            <a:schemeClr val="tx1"/>
                          </a:solidFill>
                          <a:effectLst/>
                          <a:latin typeface="+mn-lt"/>
                          <a:ea typeface="+mn-ea"/>
                          <a:cs typeface="+mn-cs"/>
                        </a:rPr>
                        <a:t>risks identified during due diligence, including referee checks;</a:t>
                      </a:r>
                    </a:p>
                  </a:txBody>
                  <a:tcPr/>
                </a:tc>
                <a:extLst>
                  <a:ext uri="{0D108BD9-81ED-4DB2-BD59-A6C34878D82A}">
                    <a16:rowId xmlns:a16="http://schemas.microsoft.com/office/drawing/2014/main" val="663814543"/>
                  </a:ext>
                </a:extLst>
              </a:tr>
              <a:tr h="262474">
                <a:tc>
                  <a:txBody>
                    <a:bodyPr/>
                    <a:lstStyle/>
                    <a:p>
                      <a:pPr marL="171450" marR="0" lvl="0" indent="-171450" algn="l" defTabSz="914400" rtl="0" eaLnBrk="1" fontAlgn="auto" latinLnBrk="0" hangingPunct="1">
                        <a:lnSpc>
                          <a:spcPts val="1200"/>
                        </a:lnSpc>
                        <a:spcBef>
                          <a:spcPts val="1200"/>
                        </a:spcBef>
                        <a:spcAft>
                          <a:spcPts val="1200"/>
                        </a:spcAft>
                        <a:buClrTx/>
                        <a:buSzTx/>
                        <a:buFont typeface="Arial" panose="020B0604020202020204" pitchFamily="34" charset="0"/>
                        <a:buChar char="&gt;"/>
                        <a:tabLst/>
                        <a:defRPr/>
                      </a:pPr>
                      <a:r>
                        <a:rPr lang="en-AU" sz="1000" b="0" kern="1200" dirty="0">
                          <a:solidFill>
                            <a:schemeClr val="tx1"/>
                          </a:solidFill>
                          <a:effectLst/>
                          <a:latin typeface="+mn-lt"/>
                          <a:ea typeface="+mn-ea"/>
                          <a:cs typeface="+mn-cs"/>
                        </a:rPr>
                        <a:t>risks identified relating to the financial viability and insurance of the Tenderer; </a:t>
                      </a:r>
                    </a:p>
                  </a:txBody>
                  <a:tcPr/>
                </a:tc>
                <a:extLst>
                  <a:ext uri="{0D108BD9-81ED-4DB2-BD59-A6C34878D82A}">
                    <a16:rowId xmlns:a16="http://schemas.microsoft.com/office/drawing/2014/main" val="2294496722"/>
                  </a:ext>
                </a:extLst>
              </a:tr>
              <a:tr h="262474">
                <a:tc>
                  <a:txBody>
                    <a:bodyPr/>
                    <a:lstStyle/>
                    <a:p>
                      <a:pPr marL="171450" marR="0" lvl="0" indent="-171450" algn="l" defTabSz="914400" rtl="0" eaLnBrk="1" fontAlgn="auto" latinLnBrk="0" hangingPunct="1">
                        <a:lnSpc>
                          <a:spcPts val="1200"/>
                        </a:lnSpc>
                        <a:spcBef>
                          <a:spcPts val="1200"/>
                        </a:spcBef>
                        <a:spcAft>
                          <a:spcPts val="1200"/>
                        </a:spcAft>
                        <a:buClrTx/>
                        <a:buSzTx/>
                        <a:buFont typeface="Arial" panose="020B0604020202020204" pitchFamily="34" charset="0"/>
                        <a:buChar char="&gt;"/>
                        <a:tabLst/>
                        <a:defRPr/>
                      </a:pPr>
                      <a:r>
                        <a:rPr lang="en-AU" sz="1000" b="0" kern="1200" dirty="0">
                          <a:solidFill>
                            <a:schemeClr val="tx1"/>
                          </a:solidFill>
                          <a:effectLst/>
                          <a:latin typeface="+mn-lt"/>
                          <a:ea typeface="+mn-ea"/>
                          <a:cs typeface="+mn-cs"/>
                        </a:rPr>
                        <a:t>risks raised as a result of services that the Tenderer proposed to be completed offshore;</a:t>
                      </a:r>
                    </a:p>
                  </a:txBody>
                  <a:tcPr/>
                </a:tc>
                <a:extLst>
                  <a:ext uri="{0D108BD9-81ED-4DB2-BD59-A6C34878D82A}">
                    <a16:rowId xmlns:a16="http://schemas.microsoft.com/office/drawing/2014/main" val="441681980"/>
                  </a:ext>
                </a:extLst>
              </a:tr>
              <a:tr h="262474">
                <a:tc>
                  <a:txBody>
                    <a:bodyPr/>
                    <a:lstStyle/>
                    <a:p>
                      <a:pPr marL="171450" marR="0" lvl="0" indent="-171450" algn="l" defTabSz="914400" rtl="0" eaLnBrk="1" fontAlgn="auto" latinLnBrk="0" hangingPunct="1">
                        <a:lnSpc>
                          <a:spcPts val="1200"/>
                        </a:lnSpc>
                        <a:spcBef>
                          <a:spcPts val="1200"/>
                        </a:spcBef>
                        <a:spcAft>
                          <a:spcPts val="1200"/>
                        </a:spcAft>
                        <a:buClrTx/>
                        <a:buSzTx/>
                        <a:buFont typeface="Arial" panose="020B0604020202020204" pitchFamily="34" charset="0"/>
                        <a:buChar char="&gt;"/>
                        <a:tabLst/>
                        <a:defRPr/>
                      </a:pPr>
                      <a:r>
                        <a:rPr lang="en-AU" sz="1000" b="0" kern="1200" dirty="0">
                          <a:solidFill>
                            <a:schemeClr val="tx1"/>
                          </a:solidFill>
                          <a:effectLst/>
                          <a:latin typeface="+mn-lt"/>
                          <a:ea typeface="+mn-ea"/>
                          <a:cs typeface="+mn-cs"/>
                        </a:rPr>
                        <a:t>risks with the proposed service delivery model should the tender not include AV Support and Maintenance Services in their tender</a:t>
                      </a:r>
                    </a:p>
                  </a:txBody>
                  <a:tcPr/>
                </a:tc>
                <a:extLst>
                  <a:ext uri="{0D108BD9-81ED-4DB2-BD59-A6C34878D82A}">
                    <a16:rowId xmlns:a16="http://schemas.microsoft.com/office/drawing/2014/main" val="1886369391"/>
                  </a:ext>
                </a:extLst>
              </a:tr>
              <a:tr h="262474">
                <a:tc>
                  <a:txBody>
                    <a:bodyPr/>
                    <a:lstStyle/>
                    <a:p>
                      <a:pPr marL="171450" marR="0" lvl="0" indent="-171450" algn="l" defTabSz="914400" rtl="0" eaLnBrk="1" fontAlgn="auto" latinLnBrk="0" hangingPunct="1">
                        <a:lnSpc>
                          <a:spcPts val="1200"/>
                        </a:lnSpc>
                        <a:spcBef>
                          <a:spcPts val="1200"/>
                        </a:spcBef>
                        <a:spcAft>
                          <a:spcPts val="1200"/>
                        </a:spcAft>
                        <a:buClrTx/>
                        <a:buSzTx/>
                        <a:buFont typeface="Arial" panose="020B0604020202020204" pitchFamily="34" charset="0"/>
                        <a:buChar char="&gt;"/>
                        <a:tabLst/>
                        <a:defRPr/>
                      </a:pPr>
                      <a:r>
                        <a:rPr lang="en-AU" sz="1000" b="0" kern="1200" dirty="0">
                          <a:solidFill>
                            <a:schemeClr val="tx1"/>
                          </a:solidFill>
                          <a:effectLst/>
                          <a:latin typeface="+mn-lt"/>
                          <a:ea typeface="+mn-ea"/>
                          <a:cs typeface="+mn-cs"/>
                        </a:rPr>
                        <a:t>risks associated with the proposed subcontracting arrangements</a:t>
                      </a:r>
                    </a:p>
                  </a:txBody>
                  <a:tcPr/>
                </a:tc>
                <a:extLst>
                  <a:ext uri="{0D108BD9-81ED-4DB2-BD59-A6C34878D82A}">
                    <a16:rowId xmlns:a16="http://schemas.microsoft.com/office/drawing/2014/main" val="391649321"/>
                  </a:ext>
                </a:extLst>
              </a:tr>
              <a:tr h="262474">
                <a:tc>
                  <a:txBody>
                    <a:bodyPr/>
                    <a:lstStyle/>
                    <a:p>
                      <a:pPr marL="171450" marR="0" lvl="0" indent="-171450" algn="l" defTabSz="914400" rtl="0" eaLnBrk="1" fontAlgn="auto" latinLnBrk="0" hangingPunct="1">
                        <a:lnSpc>
                          <a:spcPts val="1200"/>
                        </a:lnSpc>
                        <a:spcBef>
                          <a:spcPts val="1200"/>
                        </a:spcBef>
                        <a:spcAft>
                          <a:spcPts val="1200"/>
                        </a:spcAft>
                        <a:buClrTx/>
                        <a:buSzTx/>
                        <a:buFont typeface="Arial" panose="020B0604020202020204" pitchFamily="34" charset="0"/>
                        <a:buChar char="&gt;"/>
                        <a:tabLst/>
                        <a:defRPr/>
                      </a:pPr>
                      <a:r>
                        <a:rPr lang="en-AU" sz="1000" b="0" kern="1200" dirty="0">
                          <a:solidFill>
                            <a:schemeClr val="tx1"/>
                          </a:solidFill>
                          <a:effectLst/>
                          <a:latin typeface="+mn-lt"/>
                          <a:ea typeface="+mn-ea"/>
                          <a:cs typeface="+mn-cs"/>
                        </a:rPr>
                        <a:t>the economic benefit of the procurement to the Australian economy; and</a:t>
                      </a:r>
                    </a:p>
                  </a:txBody>
                  <a:tcPr/>
                </a:tc>
                <a:extLst>
                  <a:ext uri="{0D108BD9-81ED-4DB2-BD59-A6C34878D82A}">
                    <a16:rowId xmlns:a16="http://schemas.microsoft.com/office/drawing/2014/main" val="3544312369"/>
                  </a:ext>
                </a:extLst>
              </a:tr>
              <a:tr h="262474">
                <a:tc>
                  <a:txBody>
                    <a:bodyPr/>
                    <a:lstStyle/>
                    <a:p>
                      <a:pPr marL="171450" marR="0" lvl="0" indent="-171450" algn="l" defTabSz="914400" rtl="0" eaLnBrk="1" fontAlgn="auto" latinLnBrk="0" hangingPunct="1">
                        <a:lnSpc>
                          <a:spcPts val="1200"/>
                        </a:lnSpc>
                        <a:spcBef>
                          <a:spcPts val="1200"/>
                        </a:spcBef>
                        <a:spcAft>
                          <a:spcPts val="1200"/>
                        </a:spcAft>
                        <a:buClrTx/>
                        <a:buSzTx/>
                        <a:buFont typeface="Arial" panose="020B0604020202020204" pitchFamily="34" charset="0"/>
                        <a:buChar char="&gt;"/>
                        <a:tabLst/>
                        <a:defRPr/>
                      </a:pPr>
                      <a:r>
                        <a:rPr lang="en-AU" sz="1000" b="0" kern="1200" dirty="0">
                          <a:solidFill>
                            <a:schemeClr val="tx1"/>
                          </a:solidFill>
                          <a:effectLst/>
                          <a:latin typeface="+mn-lt"/>
                          <a:ea typeface="+mn-ea"/>
                          <a:cs typeface="+mn-cs"/>
                        </a:rPr>
                        <a:t>any other risks identified.</a:t>
                      </a:r>
                    </a:p>
                  </a:txBody>
                  <a:tcPr/>
                </a:tc>
                <a:extLst>
                  <a:ext uri="{0D108BD9-81ED-4DB2-BD59-A6C34878D82A}">
                    <a16:rowId xmlns:a16="http://schemas.microsoft.com/office/drawing/2014/main" val="831235424"/>
                  </a:ext>
                </a:extLst>
              </a:tr>
            </a:tbl>
          </a:graphicData>
        </a:graphic>
      </p:graphicFrame>
    </p:spTree>
    <p:extLst>
      <p:ext uri="{BB962C8B-B14F-4D97-AF65-F5344CB8AC3E}">
        <p14:creationId xmlns:p14="http://schemas.microsoft.com/office/powerpoint/2010/main" val="3420795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6CC9A-0929-4082-8369-8249DAFA926B}"/>
              </a:ext>
            </a:extLst>
          </p:cNvPr>
          <p:cNvSpPr>
            <a:spLocks noGrp="1"/>
          </p:cNvSpPr>
          <p:nvPr>
            <p:ph type="title"/>
          </p:nvPr>
        </p:nvSpPr>
        <p:spPr/>
        <p:txBody>
          <a:bodyPr/>
          <a:lstStyle/>
          <a:p>
            <a:r>
              <a:rPr lang="en-AU" dirty="0"/>
              <a:t>Part D - Technical Response Schedule overview</a:t>
            </a:r>
          </a:p>
        </p:txBody>
      </p:sp>
      <p:sp>
        <p:nvSpPr>
          <p:cNvPr id="5" name="Date Placeholder 4">
            <a:extLst>
              <a:ext uri="{FF2B5EF4-FFF2-40B4-BE49-F238E27FC236}">
                <a16:creationId xmlns:a16="http://schemas.microsoft.com/office/drawing/2014/main" id="{B6305391-1C11-45D7-A546-1FA3B456C12C}"/>
              </a:ext>
            </a:extLst>
          </p:cNvPr>
          <p:cNvSpPr>
            <a:spLocks noGrp="1"/>
          </p:cNvSpPr>
          <p:nvPr>
            <p:ph type="dt" sz="half" idx="10"/>
          </p:nvPr>
        </p:nvSpPr>
        <p:spPr/>
        <p:txBody>
          <a:bodyPr/>
          <a:lstStyle/>
          <a:p>
            <a:r>
              <a:rPr lang="en-US"/>
              <a:t>30 September 2019</a:t>
            </a:r>
            <a:endParaRPr lang="en-AU"/>
          </a:p>
        </p:txBody>
      </p:sp>
      <p:sp>
        <p:nvSpPr>
          <p:cNvPr id="7" name="Text Placeholder 6">
            <a:extLst>
              <a:ext uri="{FF2B5EF4-FFF2-40B4-BE49-F238E27FC236}">
                <a16:creationId xmlns:a16="http://schemas.microsoft.com/office/drawing/2014/main" id="{5A6C4A0A-A756-408E-868A-6DAA3CBE2C7F}"/>
              </a:ext>
            </a:extLst>
          </p:cNvPr>
          <p:cNvSpPr>
            <a:spLocks noGrp="1"/>
          </p:cNvSpPr>
          <p:nvPr>
            <p:ph type="body" sz="quarter" idx="13"/>
          </p:nvPr>
        </p:nvSpPr>
        <p:spPr/>
        <p:txBody>
          <a:bodyPr/>
          <a:lstStyle/>
          <a:p>
            <a:r>
              <a:rPr lang="en-AU" dirty="0"/>
              <a:t>Tenderers should address all questions included in the Technical Response Schedule, Part D.</a:t>
            </a:r>
          </a:p>
          <a:p>
            <a:r>
              <a:rPr lang="en-AU" dirty="0"/>
              <a:t>Tenderers are welcome to provide their Tender in their own format, but should maintain the structure provided in the RFT and follow the page limits outlined throughout the Tender Response Schedule</a:t>
            </a:r>
          </a:p>
          <a:p>
            <a:endParaRPr lang="en-AU" dirty="0"/>
          </a:p>
        </p:txBody>
      </p:sp>
      <p:sp>
        <p:nvSpPr>
          <p:cNvPr id="12" name="Rectangle 11">
            <a:extLst>
              <a:ext uri="{FF2B5EF4-FFF2-40B4-BE49-F238E27FC236}">
                <a16:creationId xmlns:a16="http://schemas.microsoft.com/office/drawing/2014/main" id="{414D972D-6467-4223-B32E-E9F737CDA4FC}"/>
              </a:ext>
            </a:extLst>
          </p:cNvPr>
          <p:cNvSpPr/>
          <p:nvPr/>
        </p:nvSpPr>
        <p:spPr>
          <a:xfrm>
            <a:off x="5956663" y="2193818"/>
            <a:ext cx="6096000" cy="3731471"/>
          </a:xfrm>
          <a:prstGeom prst="rect">
            <a:avLst/>
          </a:prstGeom>
          <a:solidFill>
            <a:schemeClr val="bg1">
              <a:lumMod val="95000"/>
            </a:schemeClr>
          </a:solidFill>
        </p:spPr>
        <p:txBody>
          <a:bodyPr wrap="square">
            <a:spAutoFit/>
          </a:bodyPr>
          <a:lstStyle/>
          <a:p>
            <a:pPr>
              <a:lnSpc>
                <a:spcPts val="1400"/>
              </a:lnSpc>
              <a:spcBef>
                <a:spcPts val="1800"/>
              </a:spcBef>
              <a:tabLst>
                <a:tab pos="228600" algn="l"/>
              </a:tabLst>
            </a:pPr>
            <a:r>
              <a:rPr lang="en-AU" sz="1200" b="1" dirty="0">
                <a:solidFill>
                  <a:srgbClr val="333132"/>
                </a:solidFill>
                <a:latin typeface="Trebuchet MS" panose="020B0603020202020204" pitchFamily="34" charset="0"/>
                <a:ea typeface="Century Gothic" panose="020B0502020202020204" pitchFamily="34" charset="0"/>
                <a:cs typeface="Times New Roman" panose="02020603050405020304" pitchFamily="18" charset="0"/>
              </a:rPr>
              <a:t>Tenderer’s approach to delivery of Transcription Services</a:t>
            </a:r>
          </a:p>
          <a:p>
            <a:pPr>
              <a:lnSpc>
                <a:spcPts val="1400"/>
              </a:lnSpc>
              <a:spcBef>
                <a:spcPts val="1200"/>
              </a:spcBef>
              <a:spcAft>
                <a:spcPts val="300"/>
              </a:spcAft>
            </a:pPr>
            <a:r>
              <a:rPr lang="en-AU" sz="1000" dirty="0">
                <a:latin typeface="Arial" panose="020B0604020202020204" pitchFamily="34" charset="0"/>
                <a:ea typeface="Century Gothic" panose="020B0502020202020204" pitchFamily="34" charset="0"/>
                <a:cs typeface="Times New Roman" panose="02020603050405020304" pitchFamily="18" charset="0"/>
              </a:rPr>
              <a:t>Detail how the Tenderer intends to:</a:t>
            </a:r>
          </a:p>
          <a:p>
            <a:pPr marL="342900" lvl="0" indent="-342900">
              <a:lnSpc>
                <a:spcPts val="1400"/>
              </a:lnSpc>
              <a:spcBef>
                <a:spcPts val="600"/>
              </a:spcBef>
              <a:spcAft>
                <a:spcPts val="600"/>
              </a:spcAft>
              <a:buClr>
                <a:srgbClr val="C1D82F"/>
              </a:buClr>
              <a:buFont typeface="Calibri" panose="020F0502020204030204" pitchFamily="34" charset="0"/>
              <a:buChar char="&gt;"/>
            </a:pPr>
            <a:r>
              <a:rPr lang="en-AU" sz="1000" dirty="0">
                <a:latin typeface="Arial" panose="020B0604020202020204" pitchFamily="34" charset="0"/>
                <a:ea typeface="Century Gothic" panose="020B0502020202020204" pitchFamily="34" charset="0"/>
                <a:cs typeface="Times New Roman" panose="02020603050405020304" pitchFamily="18" charset="0"/>
              </a:rPr>
              <a:t>provide Transcription Services within the requested turnaround times</a:t>
            </a:r>
          </a:p>
          <a:p>
            <a:pPr marL="342900" lvl="0" indent="-342900">
              <a:lnSpc>
                <a:spcPts val="1400"/>
              </a:lnSpc>
              <a:spcBef>
                <a:spcPts val="600"/>
              </a:spcBef>
              <a:spcAft>
                <a:spcPts val="600"/>
              </a:spcAft>
              <a:buClr>
                <a:srgbClr val="C1D82F"/>
              </a:buClr>
              <a:buFont typeface="Calibri" panose="020F0502020204030204" pitchFamily="34" charset="0"/>
              <a:buChar char="&gt;"/>
            </a:pPr>
            <a:r>
              <a:rPr lang="en-AU" sz="1000" dirty="0">
                <a:latin typeface="Arial" panose="020B0604020202020204" pitchFamily="34" charset="0"/>
                <a:ea typeface="Century Gothic" panose="020B0502020202020204" pitchFamily="34" charset="0"/>
                <a:cs typeface="Times New Roman" panose="02020603050405020304" pitchFamily="18" charset="0"/>
              </a:rPr>
              <a:t>ensure the quality of Transcription Services and outline the Tenderer’s Quality Management Processes</a:t>
            </a:r>
          </a:p>
          <a:p>
            <a:pPr marL="342900" lvl="0" indent="-342900">
              <a:lnSpc>
                <a:spcPts val="1400"/>
              </a:lnSpc>
              <a:spcBef>
                <a:spcPts val="600"/>
              </a:spcBef>
              <a:spcAft>
                <a:spcPts val="600"/>
              </a:spcAft>
              <a:buClr>
                <a:srgbClr val="C1D82F"/>
              </a:buClr>
              <a:buFont typeface="Calibri" panose="020F0502020204030204" pitchFamily="34" charset="0"/>
              <a:buChar char="&gt;"/>
            </a:pPr>
            <a:r>
              <a:rPr lang="en-AU" sz="1000" dirty="0">
                <a:latin typeface="Arial" panose="020B0604020202020204" pitchFamily="34" charset="0"/>
                <a:ea typeface="Century Gothic" panose="020B0502020202020204" pitchFamily="34" charset="0"/>
                <a:cs typeface="Times New Roman" panose="02020603050405020304" pitchFamily="18" charset="0"/>
              </a:rPr>
              <a:t>provide Real Time Transcription Services</a:t>
            </a:r>
          </a:p>
          <a:p>
            <a:pPr marL="342900" lvl="0" indent="-342900">
              <a:lnSpc>
                <a:spcPts val="1400"/>
              </a:lnSpc>
              <a:spcBef>
                <a:spcPts val="600"/>
              </a:spcBef>
              <a:spcAft>
                <a:spcPts val="600"/>
              </a:spcAft>
              <a:buClr>
                <a:srgbClr val="C1D82F"/>
              </a:buClr>
              <a:buFont typeface="Calibri" panose="020F0502020204030204" pitchFamily="34" charset="0"/>
              <a:buChar char="&gt;"/>
            </a:pPr>
            <a:r>
              <a:rPr lang="en-AU" sz="1000" dirty="0">
                <a:latin typeface="Arial" panose="020B0604020202020204" pitchFamily="34" charset="0"/>
                <a:ea typeface="Century Gothic" panose="020B0502020202020204" pitchFamily="34" charset="0"/>
                <a:cs typeface="Times New Roman" panose="02020603050405020304" pitchFamily="18" charset="0"/>
              </a:rPr>
              <a:t>transcribe Draft Judgements, Ex Tempore Judgements and Decisions by Registrars</a:t>
            </a:r>
          </a:p>
          <a:p>
            <a:pPr marL="342900" lvl="0" indent="-342900">
              <a:lnSpc>
                <a:spcPts val="1400"/>
              </a:lnSpc>
              <a:spcBef>
                <a:spcPts val="600"/>
              </a:spcBef>
              <a:spcAft>
                <a:spcPts val="600"/>
              </a:spcAft>
              <a:buClr>
                <a:srgbClr val="C1D82F"/>
              </a:buClr>
              <a:buFont typeface="Calibri" panose="020F0502020204030204" pitchFamily="34" charset="0"/>
              <a:buChar char="&gt;"/>
            </a:pPr>
            <a:r>
              <a:rPr lang="en-AU" sz="1000" dirty="0">
                <a:latin typeface="Arial" panose="020B0604020202020204" pitchFamily="34" charset="0"/>
                <a:ea typeface="Century Gothic" panose="020B0502020202020204" pitchFamily="34" charset="0"/>
                <a:cs typeface="Times New Roman" panose="02020603050405020304" pitchFamily="18" charset="0"/>
              </a:rPr>
              <a:t>provide the Online Order System for Transcripts</a:t>
            </a:r>
          </a:p>
          <a:p>
            <a:pPr marL="342900" lvl="0" indent="-342900">
              <a:lnSpc>
                <a:spcPts val="1400"/>
              </a:lnSpc>
              <a:spcBef>
                <a:spcPts val="600"/>
              </a:spcBef>
              <a:spcAft>
                <a:spcPts val="600"/>
              </a:spcAft>
              <a:buClr>
                <a:srgbClr val="C1D82F"/>
              </a:buClr>
              <a:buFont typeface="Calibri" panose="020F0502020204030204" pitchFamily="34" charset="0"/>
              <a:buChar char="&gt;"/>
            </a:pPr>
            <a:r>
              <a:rPr lang="en-AU" sz="1000" dirty="0">
                <a:latin typeface="Arial" panose="020B0604020202020204" pitchFamily="34" charset="0"/>
                <a:ea typeface="Century Gothic" panose="020B0502020202020204" pitchFamily="34" charset="0"/>
                <a:cs typeface="Times New Roman" panose="02020603050405020304" pitchFamily="18" charset="0"/>
              </a:rPr>
              <a:t>deliver Transcripts to person who ordered Transcript and complimentary copy to Customer</a:t>
            </a:r>
          </a:p>
          <a:p>
            <a:pPr marL="342900" lvl="0" indent="-342900">
              <a:lnSpc>
                <a:spcPts val="1400"/>
              </a:lnSpc>
              <a:spcBef>
                <a:spcPts val="600"/>
              </a:spcBef>
              <a:spcAft>
                <a:spcPts val="600"/>
              </a:spcAft>
              <a:buClr>
                <a:srgbClr val="C1D82F"/>
              </a:buClr>
              <a:buFont typeface="Calibri" panose="020F0502020204030204" pitchFamily="34" charset="0"/>
              <a:buChar char="&gt;"/>
            </a:pPr>
            <a:r>
              <a:rPr lang="en-AU" sz="1000" dirty="0">
                <a:latin typeface="Arial" panose="020B0604020202020204" pitchFamily="34" charset="0"/>
                <a:ea typeface="Century Gothic" panose="020B0502020202020204" pitchFamily="34" charset="0"/>
                <a:cs typeface="Times New Roman" panose="02020603050405020304" pitchFamily="18" charset="0"/>
              </a:rPr>
              <a:t>design a process to provide transcripts from audio files that were not recorded by the Tenderer</a:t>
            </a:r>
          </a:p>
          <a:p>
            <a:pPr marL="342900" lvl="0" indent="-342900">
              <a:lnSpc>
                <a:spcPts val="1400"/>
              </a:lnSpc>
              <a:spcBef>
                <a:spcPts val="600"/>
              </a:spcBef>
              <a:spcAft>
                <a:spcPts val="600"/>
              </a:spcAft>
              <a:buClr>
                <a:srgbClr val="C1D82F"/>
              </a:buClr>
              <a:buFont typeface="Calibri" panose="020F0502020204030204" pitchFamily="34" charset="0"/>
              <a:buChar char="&gt;"/>
            </a:pPr>
            <a:r>
              <a:rPr lang="en-AU" sz="1000" dirty="0">
                <a:latin typeface="Arial" panose="020B0604020202020204" pitchFamily="34" charset="0"/>
                <a:ea typeface="Century Gothic" panose="020B0502020202020204" pitchFamily="34" charset="0"/>
                <a:cs typeface="Times New Roman" panose="02020603050405020304" pitchFamily="18" charset="0"/>
              </a:rPr>
              <a:t>provide Transcripts pertaining to Native Title Proceedings and Remote FCA Proceedings</a:t>
            </a:r>
          </a:p>
          <a:p>
            <a:pPr marL="342900" lvl="0" indent="-342900">
              <a:lnSpc>
                <a:spcPts val="1400"/>
              </a:lnSpc>
              <a:spcBef>
                <a:spcPts val="600"/>
              </a:spcBef>
              <a:spcAft>
                <a:spcPts val="600"/>
              </a:spcAft>
              <a:buClr>
                <a:srgbClr val="C1D82F"/>
              </a:buClr>
              <a:buFont typeface="Calibri" panose="020F0502020204030204" pitchFamily="34" charset="0"/>
              <a:buChar char="&gt;"/>
            </a:pPr>
            <a:r>
              <a:rPr lang="en-AU" sz="1000" dirty="0">
                <a:latin typeface="Arial" panose="020B0604020202020204" pitchFamily="34" charset="0"/>
                <a:ea typeface="Century Gothic" panose="020B0502020202020204" pitchFamily="34" charset="0"/>
                <a:cs typeface="Times New Roman" panose="02020603050405020304" pitchFamily="18" charset="0"/>
              </a:rPr>
              <a:t>outline or attach the Tenderer’s process for ensuring the confidentiality of transcripts.</a:t>
            </a:r>
            <a:endParaRPr lang="en-AU" sz="1000" dirty="0">
              <a:effectLst/>
              <a:latin typeface="Arial" panose="020B0604020202020204" pitchFamily="34" charset="0"/>
              <a:ea typeface="Century Gothic" panose="020B050202020202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201EB7FF-E50F-4228-BA6C-B213AC04F588}"/>
              </a:ext>
            </a:extLst>
          </p:cNvPr>
          <p:cNvSpPr txBox="1"/>
          <p:nvPr/>
        </p:nvSpPr>
        <p:spPr>
          <a:xfrm>
            <a:off x="5956663" y="1827674"/>
            <a:ext cx="4181273" cy="276999"/>
          </a:xfrm>
          <a:prstGeom prst="rect">
            <a:avLst/>
          </a:prstGeom>
          <a:noFill/>
        </p:spPr>
        <p:txBody>
          <a:bodyPr wrap="none" rtlCol="0">
            <a:spAutoFit/>
          </a:bodyPr>
          <a:lstStyle/>
          <a:p>
            <a:r>
              <a:rPr lang="en-AU" sz="1200" i="1" dirty="0"/>
              <a:t>Example from Part D Technical Response Schedule, 6.2.3:</a:t>
            </a:r>
          </a:p>
        </p:txBody>
      </p:sp>
      <p:sp>
        <p:nvSpPr>
          <p:cNvPr id="15" name="Rectangle 2">
            <a:extLst>
              <a:ext uri="{FF2B5EF4-FFF2-40B4-BE49-F238E27FC236}">
                <a16:creationId xmlns:a16="http://schemas.microsoft.com/office/drawing/2014/main" id="{9A68D7D7-90A6-4296-8943-A46EA86DAF90}"/>
              </a:ext>
            </a:extLst>
          </p:cNvPr>
          <p:cNvSpPr>
            <a:spLocks noGrp="1" noChangeArrowheads="1"/>
          </p:cNvSpPr>
          <p:nvPr>
            <p:ph sz="half" idx="1"/>
          </p:nvPr>
        </p:nvSpPr>
        <p:spPr bwMode="auto">
          <a:xfrm>
            <a:off x="731837" y="2104672"/>
            <a:ext cx="4967289" cy="43011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480175" algn="r"/>
              </a:tabLst>
              <a:defRPr>
                <a:solidFill>
                  <a:schemeClr val="tx1"/>
                </a:solidFill>
                <a:latin typeface="Arial" panose="020B0604020202020204" pitchFamily="34" charset="0"/>
              </a:defRPr>
            </a:lvl1pPr>
            <a:lvl2pPr eaLnBrk="0" fontAlgn="base" hangingPunct="0">
              <a:spcBef>
                <a:spcPct val="0"/>
              </a:spcBef>
              <a:spcAft>
                <a:spcPct val="0"/>
              </a:spcAft>
              <a:tabLst>
                <a:tab pos="6480175" algn="r"/>
              </a:tabLst>
              <a:defRPr>
                <a:solidFill>
                  <a:schemeClr val="tx1"/>
                </a:solidFill>
                <a:latin typeface="Arial" panose="020B0604020202020204" pitchFamily="34" charset="0"/>
              </a:defRPr>
            </a:lvl2pPr>
            <a:lvl3pPr eaLnBrk="0" fontAlgn="base" hangingPunct="0">
              <a:spcBef>
                <a:spcPct val="0"/>
              </a:spcBef>
              <a:spcAft>
                <a:spcPct val="0"/>
              </a:spcAft>
              <a:tabLst>
                <a:tab pos="6480175" algn="r"/>
              </a:tabLst>
              <a:defRPr>
                <a:solidFill>
                  <a:schemeClr val="tx1"/>
                </a:solidFill>
                <a:latin typeface="Arial" panose="020B0604020202020204" pitchFamily="34" charset="0"/>
              </a:defRPr>
            </a:lvl3pPr>
            <a:lvl4pPr eaLnBrk="0" fontAlgn="base" hangingPunct="0">
              <a:spcBef>
                <a:spcPct val="0"/>
              </a:spcBef>
              <a:spcAft>
                <a:spcPct val="0"/>
              </a:spcAft>
              <a:tabLst>
                <a:tab pos="6480175" algn="r"/>
              </a:tabLst>
              <a:defRPr>
                <a:solidFill>
                  <a:schemeClr val="tx1"/>
                </a:solidFill>
                <a:latin typeface="Arial" panose="020B0604020202020204" pitchFamily="34" charset="0"/>
              </a:defRPr>
            </a:lvl4pPr>
            <a:lvl5pPr eaLnBrk="0" fontAlgn="base" hangingPunct="0">
              <a:spcBef>
                <a:spcPct val="0"/>
              </a:spcBef>
              <a:spcAft>
                <a:spcPct val="0"/>
              </a:spcAft>
              <a:tabLst>
                <a:tab pos="6480175" algn="r"/>
              </a:tabLst>
              <a:defRPr>
                <a:solidFill>
                  <a:schemeClr val="tx1"/>
                </a:solidFill>
                <a:latin typeface="Arial" panose="020B0604020202020204" pitchFamily="34" charset="0"/>
              </a:defRPr>
            </a:lvl5pPr>
            <a:lvl6pPr eaLnBrk="0" fontAlgn="base" hangingPunct="0">
              <a:spcBef>
                <a:spcPct val="0"/>
              </a:spcBef>
              <a:spcAft>
                <a:spcPct val="0"/>
              </a:spcAft>
              <a:tabLst>
                <a:tab pos="6480175" algn="r"/>
              </a:tabLst>
              <a:defRPr>
                <a:solidFill>
                  <a:schemeClr val="tx1"/>
                </a:solidFill>
                <a:latin typeface="Arial" panose="020B0604020202020204" pitchFamily="34" charset="0"/>
              </a:defRPr>
            </a:lvl6pPr>
            <a:lvl7pPr eaLnBrk="0" fontAlgn="base" hangingPunct="0">
              <a:spcBef>
                <a:spcPct val="0"/>
              </a:spcBef>
              <a:spcAft>
                <a:spcPct val="0"/>
              </a:spcAft>
              <a:tabLst>
                <a:tab pos="6480175" algn="r"/>
              </a:tabLst>
              <a:defRPr>
                <a:solidFill>
                  <a:schemeClr val="tx1"/>
                </a:solidFill>
                <a:latin typeface="Arial" panose="020B0604020202020204" pitchFamily="34" charset="0"/>
              </a:defRPr>
            </a:lvl7pPr>
            <a:lvl8pPr eaLnBrk="0" fontAlgn="base" hangingPunct="0">
              <a:spcBef>
                <a:spcPct val="0"/>
              </a:spcBef>
              <a:spcAft>
                <a:spcPct val="0"/>
              </a:spcAft>
              <a:tabLst>
                <a:tab pos="6480175" algn="r"/>
              </a:tabLst>
              <a:defRPr>
                <a:solidFill>
                  <a:schemeClr val="tx1"/>
                </a:solidFill>
                <a:latin typeface="Arial" panose="020B0604020202020204" pitchFamily="34" charset="0"/>
              </a:defRPr>
            </a:lvl8pPr>
            <a:lvl9pPr eaLnBrk="0" fontAlgn="base" hangingPunct="0">
              <a:spcBef>
                <a:spcPct val="0"/>
              </a:spcBef>
              <a:spcAft>
                <a:spcPct val="0"/>
              </a:spcAft>
              <a:tabLst>
                <a:tab pos="6480175"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1</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2">
                  <a:extLst>
                    <a:ext uri="{A12FA001-AC4F-418D-AE19-62706E023703}">
                      <ahyp:hlinkClr xmlns:ahyp="http://schemas.microsoft.com/office/drawing/2018/hyperlinkcolor" val="tx"/>
                    </a:ext>
                  </a:extLst>
                </a:hlinkClick>
              </a:rPr>
              <a:t>	</a:t>
            </a: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Introduction and outline</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2</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3">
                  <a:extLst>
                    <a:ext uri="{A12FA001-AC4F-418D-AE19-62706E023703}">
                      <ahyp:hlinkClr xmlns:ahyp="http://schemas.microsoft.com/office/drawing/2018/hyperlinkcolor" val="tx"/>
                    </a:ext>
                  </a:extLst>
                </a:hlinkClick>
              </a:rPr>
              <a:t>	</a:t>
            </a: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Services included in this tender</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3</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4">
                  <a:extLst>
                    <a:ext uri="{A12FA001-AC4F-418D-AE19-62706E023703}">
                      <ahyp:hlinkClr xmlns:ahyp="http://schemas.microsoft.com/office/drawing/2018/hyperlinkcolor" val="tx"/>
                    </a:ext>
                  </a:extLst>
                </a:hlinkClick>
              </a:rPr>
              <a:t>	</a:t>
            </a: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Executive Summary</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4</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5">
                  <a:extLst>
                    <a:ext uri="{A12FA001-AC4F-418D-AE19-62706E023703}">
                      <ahyp:hlinkClr xmlns:ahyp="http://schemas.microsoft.com/office/drawing/2018/hyperlinkcolor" val="tx"/>
                    </a:ext>
                  </a:extLst>
                </a:hlinkClick>
              </a:rPr>
              <a:t>	</a:t>
            </a: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Tenderer’s details</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4.1</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6">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Company details</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4.2</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7">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Primary contact for this Tender</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rPr>
              <a:t>4.3</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8">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rPr>
              <a:t>Subcontractors</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9">
                  <a:extLst>
                    <a:ext uri="{A12FA001-AC4F-418D-AE19-62706E023703}">
                      <ahyp:hlinkClr xmlns:ahyp="http://schemas.microsoft.com/office/drawing/2018/hyperlinkcolor" val="tx"/>
                    </a:ext>
                  </a:extLst>
                </a:hlinkClick>
              </a:rPr>
              <a:t>4.4</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9">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9">
                  <a:extLst>
                    <a:ext uri="{A12FA001-AC4F-418D-AE19-62706E023703}">
                      <ahyp:hlinkClr xmlns:ahyp="http://schemas.microsoft.com/office/drawing/2018/hyperlinkcolor" val="tx"/>
                    </a:ext>
                  </a:extLst>
                </a:hlinkClick>
              </a:rPr>
              <a:t>Referees</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10">
                  <a:extLst>
                    <a:ext uri="{A12FA001-AC4F-418D-AE19-62706E023703}">
                      <ahyp:hlinkClr xmlns:ahyp="http://schemas.microsoft.com/office/drawing/2018/hyperlinkcolor" val="tx"/>
                    </a:ext>
                  </a:extLst>
                </a:hlinkClick>
              </a:rPr>
              <a:t>5</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10">
                  <a:extLst>
                    <a:ext uri="{A12FA001-AC4F-418D-AE19-62706E023703}">
                      <ahyp:hlinkClr xmlns:ahyp="http://schemas.microsoft.com/office/drawing/2018/hyperlinkcolor" val="tx"/>
                    </a:ext>
                  </a:extLst>
                </a:hlinkClick>
              </a:rPr>
              <a:t>	</a:t>
            </a: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10">
                  <a:extLst>
                    <a:ext uri="{A12FA001-AC4F-418D-AE19-62706E023703}">
                      <ahyp:hlinkClr xmlns:ahyp="http://schemas.microsoft.com/office/drawing/2018/hyperlinkcolor" val="tx"/>
                    </a:ext>
                  </a:extLst>
                </a:hlinkClick>
              </a:rPr>
              <a:t>Compliance with the conditions for participation and minimum requirements</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11">
                  <a:extLst>
                    <a:ext uri="{A12FA001-AC4F-418D-AE19-62706E023703}">
                      <ahyp:hlinkClr xmlns:ahyp="http://schemas.microsoft.com/office/drawing/2018/hyperlinkcolor" val="tx"/>
                    </a:ext>
                  </a:extLst>
                </a:hlinkClick>
              </a:rPr>
              <a:t>6</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11">
                  <a:extLst>
                    <a:ext uri="{A12FA001-AC4F-418D-AE19-62706E023703}">
                      <ahyp:hlinkClr xmlns:ahyp="http://schemas.microsoft.com/office/drawing/2018/hyperlinkcolor" val="tx"/>
                    </a:ext>
                  </a:extLst>
                </a:hlinkClick>
              </a:rPr>
              <a:t>	</a:t>
            </a: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11">
                  <a:extLst>
                    <a:ext uri="{A12FA001-AC4F-418D-AE19-62706E023703}">
                      <ahyp:hlinkClr xmlns:ahyp="http://schemas.microsoft.com/office/drawing/2018/hyperlinkcolor" val="tx"/>
                    </a:ext>
                  </a:extLst>
                </a:hlinkClick>
              </a:rPr>
              <a:t>Response to the Evaluation Criteria</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12">
                  <a:extLst>
                    <a:ext uri="{A12FA001-AC4F-418D-AE19-62706E023703}">
                      <ahyp:hlinkClr xmlns:ahyp="http://schemas.microsoft.com/office/drawing/2018/hyperlinkcolor" val="tx"/>
                    </a:ext>
                  </a:extLst>
                </a:hlinkClick>
              </a:rPr>
              <a:t>6.1</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12">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12">
                  <a:extLst>
                    <a:ext uri="{A12FA001-AC4F-418D-AE19-62706E023703}">
                      <ahyp:hlinkClr xmlns:ahyp="http://schemas.microsoft.com/office/drawing/2018/hyperlinkcolor" val="tx"/>
                    </a:ext>
                  </a:extLst>
                </a:hlinkClick>
              </a:rPr>
              <a:t>Tenderer’s experience and capability</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13">
                  <a:extLst>
                    <a:ext uri="{A12FA001-AC4F-418D-AE19-62706E023703}">
                      <ahyp:hlinkClr xmlns:ahyp="http://schemas.microsoft.com/office/drawing/2018/hyperlinkcolor" val="tx"/>
                    </a:ext>
                  </a:extLst>
                </a:hlinkClick>
              </a:rPr>
              <a:t>6.2</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13">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13">
                  <a:extLst>
                    <a:ext uri="{A12FA001-AC4F-418D-AE19-62706E023703}">
                      <ahyp:hlinkClr xmlns:ahyp="http://schemas.microsoft.com/office/drawing/2018/hyperlinkcolor" val="tx"/>
                    </a:ext>
                  </a:extLst>
                </a:hlinkClick>
              </a:rPr>
              <a:t>Tenderer’s service delivery model</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14">
                  <a:extLst>
                    <a:ext uri="{A12FA001-AC4F-418D-AE19-62706E023703}">
                      <ahyp:hlinkClr xmlns:ahyp="http://schemas.microsoft.com/office/drawing/2018/hyperlinkcolor" val="tx"/>
                    </a:ext>
                  </a:extLst>
                </a:hlinkClick>
              </a:rPr>
              <a:t>6.3</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14">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14">
                  <a:extLst>
                    <a:ext uri="{A12FA001-AC4F-418D-AE19-62706E023703}">
                      <ahyp:hlinkClr xmlns:ahyp="http://schemas.microsoft.com/office/drawing/2018/hyperlinkcolor" val="tx"/>
                    </a:ext>
                  </a:extLst>
                </a:hlinkClick>
              </a:rPr>
              <a:t>Tenderers cultural fit with the Customer</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15">
                  <a:extLst>
                    <a:ext uri="{A12FA001-AC4F-418D-AE19-62706E023703}">
                      <ahyp:hlinkClr xmlns:ahyp="http://schemas.microsoft.com/office/drawing/2018/hyperlinkcolor" val="tx"/>
                    </a:ext>
                  </a:extLst>
                </a:hlinkClick>
              </a:rPr>
              <a:t>7</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15">
                  <a:extLst>
                    <a:ext uri="{A12FA001-AC4F-418D-AE19-62706E023703}">
                      <ahyp:hlinkClr xmlns:ahyp="http://schemas.microsoft.com/office/drawing/2018/hyperlinkcolor" val="tx"/>
                    </a:ext>
                  </a:extLst>
                </a:hlinkClick>
              </a:rPr>
              <a:t>	</a:t>
            </a: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15">
                  <a:extLst>
                    <a:ext uri="{A12FA001-AC4F-418D-AE19-62706E023703}">
                      <ahyp:hlinkClr xmlns:ahyp="http://schemas.microsoft.com/office/drawing/2018/hyperlinkcolor" val="tx"/>
                    </a:ext>
                  </a:extLst>
                </a:hlinkClick>
              </a:rPr>
              <a:t>Pricing Schedules</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16">
                  <a:extLst>
                    <a:ext uri="{A12FA001-AC4F-418D-AE19-62706E023703}">
                      <ahyp:hlinkClr xmlns:ahyp="http://schemas.microsoft.com/office/drawing/2018/hyperlinkcolor" val="tx"/>
                    </a:ext>
                  </a:extLst>
                </a:hlinkClick>
              </a:rPr>
              <a:t>7.1</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16">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16">
                  <a:extLst>
                    <a:ext uri="{A12FA001-AC4F-418D-AE19-62706E023703}">
                      <ahyp:hlinkClr xmlns:ahyp="http://schemas.microsoft.com/office/drawing/2018/hyperlinkcolor" val="tx"/>
                    </a:ext>
                  </a:extLst>
                </a:hlinkClick>
              </a:rPr>
              <a:t>Introduction</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17">
                  <a:extLst>
                    <a:ext uri="{A12FA001-AC4F-418D-AE19-62706E023703}">
                      <ahyp:hlinkClr xmlns:ahyp="http://schemas.microsoft.com/office/drawing/2018/hyperlinkcolor" val="tx"/>
                    </a:ext>
                  </a:extLst>
                </a:hlinkClick>
              </a:rPr>
              <a:t>7.2</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17">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17">
                  <a:extLst>
                    <a:ext uri="{A12FA001-AC4F-418D-AE19-62706E023703}">
                      <ahyp:hlinkClr xmlns:ahyp="http://schemas.microsoft.com/office/drawing/2018/hyperlinkcolor" val="tx"/>
                    </a:ext>
                  </a:extLst>
                </a:hlinkClick>
              </a:rPr>
              <a:t>Pricing Schedule 1 – FCA</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18">
                  <a:extLst>
                    <a:ext uri="{A12FA001-AC4F-418D-AE19-62706E023703}">
                      <ahyp:hlinkClr xmlns:ahyp="http://schemas.microsoft.com/office/drawing/2018/hyperlinkcolor" val="tx"/>
                    </a:ext>
                  </a:extLst>
                </a:hlinkClick>
              </a:rPr>
              <a:t>7.3</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18">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18">
                  <a:extLst>
                    <a:ext uri="{A12FA001-AC4F-418D-AE19-62706E023703}">
                      <ahyp:hlinkClr xmlns:ahyp="http://schemas.microsoft.com/office/drawing/2018/hyperlinkcolor" val="tx"/>
                    </a:ext>
                  </a:extLst>
                </a:hlinkClick>
              </a:rPr>
              <a:t>Pricing Schedule 2 – </a:t>
            </a:r>
            <a:r>
              <a:rPr kumimoji="0" lang="en-AU" altLang="en-US" sz="1000" b="0" i="0" u="none" strike="noStrike" cap="none" normalizeH="0" baseline="0" dirty="0" err="1">
                <a:ln>
                  <a:noFill/>
                </a:ln>
                <a:effectLst/>
                <a:ea typeface="Century Gothic" panose="020B0502020202020204" pitchFamily="34" charset="0"/>
                <a:cs typeface="Times New Roman" panose="02020603050405020304" pitchFamily="18" charset="0"/>
                <a:hlinkClick r:id="rId18">
                  <a:extLst>
                    <a:ext uri="{A12FA001-AC4F-418D-AE19-62706E023703}">
                      <ahyp:hlinkClr xmlns:ahyp="http://schemas.microsoft.com/office/drawing/2018/hyperlinkcolor" val="tx"/>
                    </a:ext>
                  </a:extLst>
                </a:hlinkClick>
              </a:rPr>
              <a:t>FCoA</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18">
                  <a:extLst>
                    <a:ext uri="{A12FA001-AC4F-418D-AE19-62706E023703}">
                      <ahyp:hlinkClr xmlns:ahyp="http://schemas.microsoft.com/office/drawing/2018/hyperlinkcolor" val="tx"/>
                    </a:ext>
                  </a:extLst>
                </a:hlinkClick>
              </a:rPr>
              <a:t>, FCC and all other Entities</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19">
                  <a:extLst>
                    <a:ext uri="{A12FA001-AC4F-418D-AE19-62706E023703}">
                      <ahyp:hlinkClr xmlns:ahyp="http://schemas.microsoft.com/office/drawing/2018/hyperlinkcolor" val="tx"/>
                    </a:ext>
                  </a:extLst>
                </a:hlinkClick>
              </a:rPr>
              <a:t>7.4</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19">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19">
                  <a:extLst>
                    <a:ext uri="{A12FA001-AC4F-418D-AE19-62706E023703}">
                      <ahyp:hlinkClr xmlns:ahyp="http://schemas.microsoft.com/office/drawing/2018/hyperlinkcolor" val="tx"/>
                    </a:ext>
                  </a:extLst>
                </a:hlinkClick>
              </a:rPr>
              <a:t>Pricing Schedule 3 –AV Support and Maintenance Services</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20">
                  <a:extLst>
                    <a:ext uri="{A12FA001-AC4F-418D-AE19-62706E023703}">
                      <ahyp:hlinkClr xmlns:ahyp="http://schemas.microsoft.com/office/drawing/2018/hyperlinkcolor" val="tx"/>
                    </a:ext>
                  </a:extLst>
                </a:hlinkClick>
              </a:rPr>
              <a:t>8</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20">
                  <a:extLst>
                    <a:ext uri="{A12FA001-AC4F-418D-AE19-62706E023703}">
                      <ahyp:hlinkClr xmlns:ahyp="http://schemas.microsoft.com/office/drawing/2018/hyperlinkcolor" val="tx"/>
                    </a:ext>
                  </a:extLst>
                </a:hlinkClick>
              </a:rPr>
              <a:t>	</a:t>
            </a: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20">
                  <a:extLst>
                    <a:ext uri="{A12FA001-AC4F-418D-AE19-62706E023703}">
                      <ahyp:hlinkClr xmlns:ahyp="http://schemas.microsoft.com/office/drawing/2018/hyperlinkcolor" val="tx"/>
                    </a:ext>
                  </a:extLst>
                </a:hlinkClick>
              </a:rPr>
              <a:t>Compliance</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21">
                  <a:extLst>
                    <a:ext uri="{A12FA001-AC4F-418D-AE19-62706E023703}">
                      <ahyp:hlinkClr xmlns:ahyp="http://schemas.microsoft.com/office/drawing/2018/hyperlinkcolor" val="tx"/>
                    </a:ext>
                  </a:extLst>
                </a:hlinkClick>
              </a:rPr>
              <a:t>8.1</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21">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21">
                  <a:extLst>
                    <a:ext uri="{A12FA001-AC4F-418D-AE19-62706E023703}">
                      <ahyp:hlinkClr xmlns:ahyp="http://schemas.microsoft.com/office/drawing/2018/hyperlinkcolor" val="tx"/>
                    </a:ext>
                  </a:extLst>
                </a:hlinkClick>
              </a:rPr>
              <a:t>Compliance with the Statement of Requirements (SOR)</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22">
                  <a:extLst>
                    <a:ext uri="{A12FA001-AC4F-418D-AE19-62706E023703}">
                      <ahyp:hlinkClr xmlns:ahyp="http://schemas.microsoft.com/office/drawing/2018/hyperlinkcolor" val="tx"/>
                    </a:ext>
                  </a:extLst>
                </a:hlinkClick>
              </a:rPr>
              <a:t>8.2</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22">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22">
                  <a:extLst>
                    <a:ext uri="{A12FA001-AC4F-418D-AE19-62706E023703}">
                      <ahyp:hlinkClr xmlns:ahyp="http://schemas.microsoft.com/office/drawing/2018/hyperlinkcolor" val="tx"/>
                    </a:ext>
                  </a:extLst>
                </a:hlinkClick>
              </a:rPr>
              <a:t>Compliance with the Draft Contract</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23">
                  <a:extLst>
                    <a:ext uri="{A12FA001-AC4F-418D-AE19-62706E023703}">
                      <ahyp:hlinkClr xmlns:ahyp="http://schemas.microsoft.com/office/drawing/2018/hyperlinkcolor" val="tx"/>
                    </a:ext>
                  </a:extLst>
                </a:hlinkClick>
              </a:rPr>
              <a:t>8.3</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23">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23">
                  <a:extLst>
                    <a:ext uri="{A12FA001-AC4F-418D-AE19-62706E023703}">
                      <ahyp:hlinkClr xmlns:ahyp="http://schemas.microsoft.com/office/drawing/2018/hyperlinkcolor" val="tx"/>
                    </a:ext>
                  </a:extLst>
                </a:hlinkClick>
              </a:rPr>
              <a:t>Benefits to the Australian Economy</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24">
                  <a:extLst>
                    <a:ext uri="{A12FA001-AC4F-418D-AE19-62706E023703}">
                      <ahyp:hlinkClr xmlns:ahyp="http://schemas.microsoft.com/office/drawing/2018/hyperlinkcolor" val="tx"/>
                    </a:ext>
                  </a:extLst>
                </a:hlinkClick>
              </a:rPr>
              <a:t>8.4</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24">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24">
                  <a:extLst>
                    <a:ext uri="{A12FA001-AC4F-418D-AE19-62706E023703}">
                      <ahyp:hlinkClr xmlns:ahyp="http://schemas.microsoft.com/office/drawing/2018/hyperlinkcolor" val="tx"/>
                    </a:ext>
                  </a:extLst>
                </a:hlinkClick>
              </a:rPr>
              <a:t>Statement of Tax Record</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25">
                  <a:extLst>
                    <a:ext uri="{A12FA001-AC4F-418D-AE19-62706E023703}">
                      <ahyp:hlinkClr xmlns:ahyp="http://schemas.microsoft.com/office/drawing/2018/hyperlinkcolor" val="tx"/>
                    </a:ext>
                  </a:extLst>
                </a:hlinkClick>
              </a:rPr>
              <a:t>8.5</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25">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25">
                  <a:extLst>
                    <a:ext uri="{A12FA001-AC4F-418D-AE19-62706E023703}">
                      <ahyp:hlinkClr xmlns:ahyp="http://schemas.microsoft.com/office/drawing/2018/hyperlinkcolor" val="tx"/>
                    </a:ext>
                  </a:extLst>
                </a:hlinkClick>
              </a:rPr>
              <a:t>Conflict of interest</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26">
                  <a:extLst>
                    <a:ext uri="{A12FA001-AC4F-418D-AE19-62706E023703}">
                      <ahyp:hlinkClr xmlns:ahyp="http://schemas.microsoft.com/office/drawing/2018/hyperlinkcolor" val="tx"/>
                    </a:ext>
                  </a:extLst>
                </a:hlinkClick>
              </a:rPr>
              <a:t>8.6</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26">
                  <a:extLst>
                    <a:ext uri="{A12FA001-AC4F-418D-AE19-62706E023703}">
                      <ahyp:hlinkClr xmlns:ahyp="http://schemas.microsoft.com/office/drawing/2018/hyperlinkcolor" val="tx"/>
                    </a:ext>
                  </a:extLst>
                </a:hlinkClick>
              </a:rPr>
              <a:t>	</a:t>
            </a:r>
            <a:r>
              <a:rPr kumimoji="0" lang="en-AU" altLang="en-US" sz="1000" b="0" i="0" u="none" strike="noStrike" cap="none" normalizeH="0" baseline="0" dirty="0">
                <a:ln>
                  <a:noFill/>
                </a:ln>
                <a:effectLst/>
                <a:ea typeface="Century Gothic" panose="020B0502020202020204" pitchFamily="34" charset="0"/>
                <a:cs typeface="Times New Roman" panose="02020603050405020304" pitchFamily="18" charset="0"/>
                <a:hlinkClick r:id="rId26">
                  <a:extLst>
                    <a:ext uri="{A12FA001-AC4F-418D-AE19-62706E023703}">
                      <ahyp:hlinkClr xmlns:ahyp="http://schemas.microsoft.com/office/drawing/2018/hyperlinkcolor" val="tx"/>
                    </a:ext>
                  </a:extLst>
                </a:hlinkClick>
              </a:rPr>
              <a:t>Financial, Legal and Insurance</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27">
                  <a:extLst>
                    <a:ext uri="{A12FA001-AC4F-418D-AE19-62706E023703}">
                      <ahyp:hlinkClr xmlns:ahyp="http://schemas.microsoft.com/office/drawing/2018/hyperlinkcolor" val="tx"/>
                    </a:ext>
                  </a:extLst>
                </a:hlinkClick>
              </a:rPr>
              <a:t>9</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27">
                  <a:extLst>
                    <a:ext uri="{A12FA001-AC4F-418D-AE19-62706E023703}">
                      <ahyp:hlinkClr xmlns:ahyp="http://schemas.microsoft.com/office/drawing/2018/hyperlinkcolor" val="tx"/>
                    </a:ext>
                  </a:extLst>
                </a:hlinkClick>
              </a:rPr>
              <a:t>	</a:t>
            </a: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27">
                  <a:extLst>
                    <a:ext uri="{A12FA001-AC4F-418D-AE19-62706E023703}">
                      <ahyp:hlinkClr xmlns:ahyp="http://schemas.microsoft.com/office/drawing/2018/hyperlinkcolor" val="tx"/>
                    </a:ext>
                  </a:extLst>
                </a:hlinkClick>
              </a:rPr>
              <a:t>Attachment A – Tenderer’s Deed</a:t>
            </a:r>
            <a:endParaRPr kumimoji="0" lang="en-AU" altLang="en-US" sz="1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6480175" algn="r"/>
              </a:tabLst>
            </a:pP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28">
                  <a:extLst>
                    <a:ext uri="{A12FA001-AC4F-418D-AE19-62706E023703}">
                      <ahyp:hlinkClr xmlns:ahyp="http://schemas.microsoft.com/office/drawing/2018/hyperlinkcolor" val="tx"/>
                    </a:ext>
                  </a:extLst>
                </a:hlinkClick>
              </a:rPr>
              <a:t>10</a:t>
            </a:r>
            <a:r>
              <a:rPr kumimoji="0" lang="en-AU" altLang="en-US" sz="1000" b="0" i="0" u="none" strike="noStrike" cap="none" normalizeH="0" baseline="0" dirty="0">
                <a:ln>
                  <a:noFill/>
                </a:ln>
                <a:effectLst/>
                <a:ea typeface="MS Mincho" panose="02020609040205080304" pitchFamily="49" charset="-128"/>
                <a:cs typeface="Times New Roman" panose="02020603050405020304" pitchFamily="18" charset="0"/>
                <a:hlinkClick r:id="rId28">
                  <a:extLst>
                    <a:ext uri="{A12FA001-AC4F-418D-AE19-62706E023703}">
                      <ahyp:hlinkClr xmlns:ahyp="http://schemas.microsoft.com/office/drawing/2018/hyperlinkcolor" val="tx"/>
                    </a:ext>
                  </a:extLst>
                </a:hlinkClick>
              </a:rPr>
              <a:t>	</a:t>
            </a:r>
            <a:r>
              <a:rPr kumimoji="0" lang="en-AU" altLang="en-US" sz="1000" b="1" i="0" u="none" strike="noStrike" cap="none" normalizeH="0" baseline="0" dirty="0">
                <a:ln>
                  <a:noFill/>
                </a:ln>
                <a:effectLst/>
                <a:ea typeface="Century Gothic" panose="020B0502020202020204" pitchFamily="34" charset="0"/>
                <a:cs typeface="Times New Roman" panose="02020603050405020304" pitchFamily="18" charset="0"/>
                <a:hlinkClick r:id="rId28">
                  <a:extLst>
                    <a:ext uri="{A12FA001-AC4F-418D-AE19-62706E023703}">
                      <ahyp:hlinkClr xmlns:ahyp="http://schemas.microsoft.com/office/drawing/2018/hyperlinkcolor" val="tx"/>
                    </a:ext>
                  </a:extLst>
                </a:hlinkClick>
              </a:rPr>
              <a:t>Attachment B – Third Party Security Assessment Questionnaire (TPSQ)</a:t>
            </a:r>
            <a:endParaRPr kumimoji="0" lang="en-AU" altLang="en-US" sz="1000" b="0" i="0" u="none" strike="noStrike" cap="none" normalizeH="0" baseline="0" dirty="0">
              <a:ln>
                <a:noFill/>
              </a:ln>
              <a:effectLst/>
            </a:endParaRPr>
          </a:p>
        </p:txBody>
      </p:sp>
      <p:sp>
        <p:nvSpPr>
          <p:cNvPr id="16" name="TextBox 15">
            <a:extLst>
              <a:ext uri="{FF2B5EF4-FFF2-40B4-BE49-F238E27FC236}">
                <a16:creationId xmlns:a16="http://schemas.microsoft.com/office/drawing/2014/main" id="{3425159F-25DE-4DE5-BECA-2C8AB1E406CC}"/>
              </a:ext>
            </a:extLst>
          </p:cNvPr>
          <p:cNvSpPr txBox="1"/>
          <p:nvPr/>
        </p:nvSpPr>
        <p:spPr>
          <a:xfrm>
            <a:off x="731837" y="1827673"/>
            <a:ext cx="1425711" cy="276999"/>
          </a:xfrm>
          <a:prstGeom prst="rect">
            <a:avLst/>
          </a:prstGeom>
          <a:noFill/>
        </p:spPr>
        <p:txBody>
          <a:bodyPr wrap="none" rtlCol="0">
            <a:spAutoFit/>
          </a:bodyPr>
          <a:lstStyle/>
          <a:p>
            <a:r>
              <a:rPr lang="en-AU" sz="1200" i="1" dirty="0"/>
              <a:t>Table of Contents:</a:t>
            </a:r>
          </a:p>
        </p:txBody>
      </p:sp>
    </p:spTree>
    <p:extLst>
      <p:ext uri="{BB962C8B-B14F-4D97-AF65-F5344CB8AC3E}">
        <p14:creationId xmlns:p14="http://schemas.microsoft.com/office/powerpoint/2010/main" val="200995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E56E3-0608-4FD6-9D5A-77FD7E3319C5}"/>
              </a:ext>
            </a:extLst>
          </p:cNvPr>
          <p:cNvSpPr>
            <a:spLocks noGrp="1"/>
          </p:cNvSpPr>
          <p:nvPr>
            <p:ph type="title"/>
          </p:nvPr>
        </p:nvSpPr>
        <p:spPr/>
        <p:txBody>
          <a:bodyPr/>
          <a:lstStyle/>
          <a:p>
            <a:r>
              <a:rPr lang="en-AU" dirty="0"/>
              <a:t>Part E - Pricing Schedules</a:t>
            </a:r>
          </a:p>
        </p:txBody>
      </p:sp>
      <p:sp>
        <p:nvSpPr>
          <p:cNvPr id="3" name="Content Placeholder 2">
            <a:extLst>
              <a:ext uri="{FF2B5EF4-FFF2-40B4-BE49-F238E27FC236}">
                <a16:creationId xmlns:a16="http://schemas.microsoft.com/office/drawing/2014/main" id="{B6A3F9A1-7AAB-4B76-8311-FDDF9A20E39D}"/>
              </a:ext>
            </a:extLst>
          </p:cNvPr>
          <p:cNvSpPr>
            <a:spLocks noGrp="1"/>
          </p:cNvSpPr>
          <p:nvPr>
            <p:ph sz="half" idx="1"/>
          </p:nvPr>
        </p:nvSpPr>
        <p:spPr/>
        <p:txBody>
          <a:bodyPr/>
          <a:lstStyle/>
          <a:p>
            <a:r>
              <a:rPr lang="en-AU" dirty="0">
                <a:solidFill>
                  <a:schemeClr val="tx1"/>
                </a:solidFill>
                <a:latin typeface="+mn-lt"/>
              </a:rPr>
              <a:t>Tenderers are to note the distinct differences in the preferred commercial models across the jurisdictions.</a:t>
            </a:r>
          </a:p>
          <a:p>
            <a:r>
              <a:rPr lang="en-AU" b="0" dirty="0">
                <a:solidFill>
                  <a:schemeClr val="tx1"/>
                </a:solidFill>
                <a:latin typeface="+mn-lt"/>
              </a:rPr>
              <a:t>To accommodate for these differences, the Pricing Schedules have been split across three files which comprise Part E: </a:t>
            </a:r>
          </a:p>
          <a:p>
            <a:pPr marL="171450" indent="-171450">
              <a:lnSpc>
                <a:spcPts val="1200"/>
              </a:lnSpc>
              <a:spcBef>
                <a:spcPts val="1800"/>
              </a:spcBef>
              <a:spcAft>
                <a:spcPts val="0"/>
              </a:spcAft>
              <a:buFont typeface="Arial" panose="020B0604020202020204" pitchFamily="34" charset="0"/>
              <a:buChar char="&gt;"/>
            </a:pPr>
            <a:r>
              <a:rPr lang="en-AU" sz="1100" b="0" dirty="0">
                <a:solidFill>
                  <a:schemeClr val="tx1"/>
                </a:solidFill>
                <a:latin typeface="+mn-lt"/>
              </a:rPr>
              <a:t>Pricing Schedule 1 – Federal Court of Australia including proceedings heard by other courts, tribunals or judicial bodies in relation to which FCA Judges and Registrars perform duties (as identified in the FCA Annual Report).</a:t>
            </a:r>
          </a:p>
          <a:p>
            <a:pPr marL="171450" indent="-171450">
              <a:lnSpc>
                <a:spcPts val="1200"/>
              </a:lnSpc>
              <a:spcBef>
                <a:spcPts val="1800"/>
              </a:spcBef>
              <a:spcAft>
                <a:spcPts val="0"/>
              </a:spcAft>
              <a:buFont typeface="Arial" panose="020B0604020202020204" pitchFamily="34" charset="0"/>
              <a:buChar char="&gt;"/>
            </a:pPr>
            <a:r>
              <a:rPr lang="en-AU" sz="1100" b="0" dirty="0">
                <a:solidFill>
                  <a:schemeClr val="tx1"/>
                </a:solidFill>
                <a:latin typeface="+mn-lt"/>
              </a:rPr>
              <a:t>Pricing Schedule 2 - FCoA, FCC and all other Entities (other than the FCA)</a:t>
            </a:r>
          </a:p>
          <a:p>
            <a:pPr marL="171450" indent="-171450">
              <a:lnSpc>
                <a:spcPts val="1200"/>
              </a:lnSpc>
              <a:spcBef>
                <a:spcPts val="1800"/>
              </a:spcBef>
              <a:spcAft>
                <a:spcPts val="0"/>
              </a:spcAft>
              <a:buFont typeface="Arial" panose="020B0604020202020204" pitchFamily="34" charset="0"/>
              <a:buChar char="&gt;"/>
            </a:pPr>
            <a:r>
              <a:rPr lang="en-AU" sz="1100" b="0" dirty="0">
                <a:solidFill>
                  <a:schemeClr val="tx1"/>
                </a:solidFill>
                <a:latin typeface="+mn-lt"/>
              </a:rPr>
              <a:t>Pricing Schedule 3 – AV Support and Maintenance for all Jurisdictions (FCA, FCoA and FCC). Completion of this Pricing Schedule is optional.</a:t>
            </a:r>
          </a:p>
        </p:txBody>
      </p:sp>
      <p:sp>
        <p:nvSpPr>
          <p:cNvPr id="4" name="Content Placeholder 3">
            <a:extLst>
              <a:ext uri="{FF2B5EF4-FFF2-40B4-BE49-F238E27FC236}">
                <a16:creationId xmlns:a16="http://schemas.microsoft.com/office/drawing/2014/main" id="{06B1F026-8AC8-4905-8E1A-98F1391E1663}"/>
              </a:ext>
            </a:extLst>
          </p:cNvPr>
          <p:cNvSpPr>
            <a:spLocks noGrp="1"/>
          </p:cNvSpPr>
          <p:nvPr>
            <p:ph sz="half" idx="2"/>
          </p:nvPr>
        </p:nvSpPr>
        <p:spPr/>
        <p:txBody>
          <a:bodyPr/>
          <a:lstStyle/>
          <a:p>
            <a:r>
              <a:rPr lang="en-AU" b="0" dirty="0">
                <a:solidFill>
                  <a:schemeClr val="tx1"/>
                </a:solidFill>
              </a:rPr>
              <a:t>Tenderers should not make substantive changes to the Pricing Schedules. </a:t>
            </a:r>
          </a:p>
          <a:p>
            <a:r>
              <a:rPr lang="en-AU" b="0" dirty="0">
                <a:solidFill>
                  <a:schemeClr val="tx1"/>
                </a:solidFill>
              </a:rPr>
              <a:t>Tenderers should fill in all blue and orange shaded cells and not enter information into any other cells.</a:t>
            </a:r>
          </a:p>
          <a:p>
            <a:r>
              <a:rPr lang="en-AU" b="0" dirty="0">
                <a:solidFill>
                  <a:schemeClr val="tx1"/>
                </a:solidFill>
              </a:rPr>
              <a:t>Should the Tenderer wish to provide alternative pricing responses, both a Compliant and a Non-Compliant Pricing response should be provided. </a:t>
            </a:r>
          </a:p>
        </p:txBody>
      </p:sp>
      <p:sp>
        <p:nvSpPr>
          <p:cNvPr id="5" name="Date Placeholder 4">
            <a:extLst>
              <a:ext uri="{FF2B5EF4-FFF2-40B4-BE49-F238E27FC236}">
                <a16:creationId xmlns:a16="http://schemas.microsoft.com/office/drawing/2014/main" id="{226392CF-2D63-4685-8179-7C7C5E4790AE}"/>
              </a:ext>
            </a:extLst>
          </p:cNvPr>
          <p:cNvSpPr>
            <a:spLocks noGrp="1"/>
          </p:cNvSpPr>
          <p:nvPr>
            <p:ph type="dt" sz="half" idx="10"/>
          </p:nvPr>
        </p:nvSpPr>
        <p:spPr/>
        <p:txBody>
          <a:bodyPr/>
          <a:lstStyle/>
          <a:p>
            <a:r>
              <a:rPr lang="en-US"/>
              <a:t>30 September 2019</a:t>
            </a:r>
            <a:endParaRPr lang="en-AU"/>
          </a:p>
        </p:txBody>
      </p:sp>
      <p:sp>
        <p:nvSpPr>
          <p:cNvPr id="7" name="Text Placeholder 6">
            <a:extLst>
              <a:ext uri="{FF2B5EF4-FFF2-40B4-BE49-F238E27FC236}">
                <a16:creationId xmlns:a16="http://schemas.microsoft.com/office/drawing/2014/main" id="{29E0FAB3-77E4-445A-9672-12726E07DA98}"/>
              </a:ext>
            </a:extLst>
          </p:cNvPr>
          <p:cNvSpPr>
            <a:spLocks noGrp="1"/>
          </p:cNvSpPr>
          <p:nvPr>
            <p:ph type="body" sz="quarter" idx="13"/>
          </p:nvPr>
        </p:nvSpPr>
        <p:spPr/>
        <p:txBody>
          <a:bodyPr/>
          <a:lstStyle/>
          <a:p>
            <a:r>
              <a:rPr lang="en-AU" b="1" dirty="0"/>
              <a:t>The Pricing Schedules are provided in separate documents in Microsoft Excel format at Part E. The Pricing Schedules should be completed and returned in the same Microsoft Excel format. </a:t>
            </a:r>
          </a:p>
          <a:p>
            <a:endParaRPr lang="en-AU" dirty="0"/>
          </a:p>
        </p:txBody>
      </p:sp>
    </p:spTree>
    <p:extLst>
      <p:ext uri="{BB962C8B-B14F-4D97-AF65-F5344CB8AC3E}">
        <p14:creationId xmlns:p14="http://schemas.microsoft.com/office/powerpoint/2010/main" val="2724507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C1E7E-F17B-47B4-803E-B05CDDF3276D}"/>
              </a:ext>
            </a:extLst>
          </p:cNvPr>
          <p:cNvSpPr>
            <a:spLocks noGrp="1"/>
          </p:cNvSpPr>
          <p:nvPr>
            <p:ph type="title"/>
          </p:nvPr>
        </p:nvSpPr>
        <p:spPr/>
        <p:txBody>
          <a:bodyPr/>
          <a:lstStyle/>
          <a:p>
            <a:r>
              <a:rPr lang="en-AU" dirty="0"/>
              <a:t>Part E - FCA pricing tab for Transcription</a:t>
            </a:r>
          </a:p>
        </p:txBody>
      </p:sp>
      <p:sp>
        <p:nvSpPr>
          <p:cNvPr id="5" name="Date Placeholder 4">
            <a:extLst>
              <a:ext uri="{FF2B5EF4-FFF2-40B4-BE49-F238E27FC236}">
                <a16:creationId xmlns:a16="http://schemas.microsoft.com/office/drawing/2014/main" id="{6E2F7058-EBC7-4FED-9A91-3DF5ED750A45}"/>
              </a:ext>
            </a:extLst>
          </p:cNvPr>
          <p:cNvSpPr>
            <a:spLocks noGrp="1"/>
          </p:cNvSpPr>
          <p:nvPr>
            <p:ph type="dt" sz="half" idx="10"/>
          </p:nvPr>
        </p:nvSpPr>
        <p:spPr/>
        <p:txBody>
          <a:bodyPr/>
          <a:lstStyle/>
          <a:p>
            <a:r>
              <a:rPr lang="en-US"/>
              <a:t>30 September 2019</a:t>
            </a:r>
            <a:endParaRPr lang="en-AU"/>
          </a:p>
        </p:txBody>
      </p:sp>
      <p:sp>
        <p:nvSpPr>
          <p:cNvPr id="7" name="Text Placeholder 6">
            <a:extLst>
              <a:ext uri="{FF2B5EF4-FFF2-40B4-BE49-F238E27FC236}">
                <a16:creationId xmlns:a16="http://schemas.microsoft.com/office/drawing/2014/main" id="{D303AD2D-EE58-44D3-84EB-DD118D27AC39}"/>
              </a:ext>
            </a:extLst>
          </p:cNvPr>
          <p:cNvSpPr>
            <a:spLocks noGrp="1"/>
          </p:cNvSpPr>
          <p:nvPr>
            <p:ph type="body" sz="quarter" idx="13"/>
          </p:nvPr>
        </p:nvSpPr>
        <p:spPr/>
        <p:txBody>
          <a:bodyPr/>
          <a:lstStyle/>
          <a:p>
            <a:r>
              <a:rPr lang="en-AU" dirty="0"/>
              <a:t>Tenderers should pay special attention to the orange highlighted instructions and the orange highlighted cells referred to in the pricing response schedule</a:t>
            </a:r>
          </a:p>
        </p:txBody>
      </p:sp>
      <p:pic>
        <p:nvPicPr>
          <p:cNvPr id="8" name="Picture 7">
            <a:extLst>
              <a:ext uri="{FF2B5EF4-FFF2-40B4-BE49-F238E27FC236}">
                <a16:creationId xmlns:a16="http://schemas.microsoft.com/office/drawing/2014/main" id="{98BAD9A7-D74D-421D-9C04-C84B961F6337}"/>
              </a:ext>
            </a:extLst>
          </p:cNvPr>
          <p:cNvPicPr>
            <a:picLocks noChangeAspect="1"/>
          </p:cNvPicPr>
          <p:nvPr/>
        </p:nvPicPr>
        <p:blipFill>
          <a:blip r:embed="rId2"/>
          <a:stretch>
            <a:fillRect/>
          </a:stretch>
        </p:blipFill>
        <p:spPr>
          <a:xfrm>
            <a:off x="314287" y="1459659"/>
            <a:ext cx="11563426" cy="4972145"/>
          </a:xfrm>
          <a:prstGeom prst="rect">
            <a:avLst/>
          </a:prstGeom>
        </p:spPr>
      </p:pic>
      <p:sp>
        <p:nvSpPr>
          <p:cNvPr id="9" name="Arrow: Up 8">
            <a:extLst>
              <a:ext uri="{FF2B5EF4-FFF2-40B4-BE49-F238E27FC236}">
                <a16:creationId xmlns:a16="http://schemas.microsoft.com/office/drawing/2014/main" id="{A7C39ED2-4608-41C7-9052-821F646D781F}"/>
              </a:ext>
            </a:extLst>
          </p:cNvPr>
          <p:cNvSpPr/>
          <p:nvPr/>
        </p:nvSpPr>
        <p:spPr>
          <a:xfrm rot="8195475">
            <a:off x="9430892" y="2093412"/>
            <a:ext cx="48463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Arrow: Up 9">
            <a:extLst>
              <a:ext uri="{FF2B5EF4-FFF2-40B4-BE49-F238E27FC236}">
                <a16:creationId xmlns:a16="http://schemas.microsoft.com/office/drawing/2014/main" id="{6B3CC8DA-3708-4F11-9733-3D440D64DAB8}"/>
              </a:ext>
            </a:extLst>
          </p:cNvPr>
          <p:cNvSpPr/>
          <p:nvPr/>
        </p:nvSpPr>
        <p:spPr>
          <a:xfrm>
            <a:off x="3873500" y="5717762"/>
            <a:ext cx="48463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603189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1D14A-C445-4DF8-B0F1-3B12E9DF55D7}"/>
              </a:ext>
            </a:extLst>
          </p:cNvPr>
          <p:cNvSpPr>
            <a:spLocks noGrp="1"/>
          </p:cNvSpPr>
          <p:nvPr>
            <p:ph type="title"/>
          </p:nvPr>
        </p:nvSpPr>
        <p:spPr/>
        <p:txBody>
          <a:bodyPr/>
          <a:lstStyle/>
          <a:p>
            <a:r>
              <a:rPr lang="en-AU" dirty="0"/>
              <a:t>Court Room Tours</a:t>
            </a:r>
          </a:p>
        </p:txBody>
      </p:sp>
      <p:sp>
        <p:nvSpPr>
          <p:cNvPr id="3" name="Content Placeholder 2">
            <a:extLst>
              <a:ext uri="{FF2B5EF4-FFF2-40B4-BE49-F238E27FC236}">
                <a16:creationId xmlns:a16="http://schemas.microsoft.com/office/drawing/2014/main" id="{CA3B4FBC-A369-4C70-8A91-B64B2AF53A99}"/>
              </a:ext>
            </a:extLst>
          </p:cNvPr>
          <p:cNvSpPr>
            <a:spLocks noGrp="1"/>
          </p:cNvSpPr>
          <p:nvPr>
            <p:ph idx="1"/>
          </p:nvPr>
        </p:nvSpPr>
        <p:spPr/>
        <p:txBody>
          <a:bodyPr/>
          <a:lstStyle/>
          <a:p>
            <a:pPr marL="0" lvl="3" indent="0">
              <a:buNone/>
            </a:pPr>
            <a:r>
              <a:rPr lang="en-AU" sz="1800" dirty="0"/>
              <a:t>Monday 30 September 2019:</a:t>
            </a:r>
          </a:p>
          <a:p>
            <a:pPr marL="0" lvl="3" indent="0">
              <a:buNone/>
            </a:pPr>
            <a:endParaRPr lang="en-AU" sz="1800" dirty="0"/>
          </a:p>
          <a:p>
            <a:pPr lvl="3"/>
            <a:r>
              <a:rPr lang="en-AU" sz="1800" dirty="0"/>
              <a:t>1.00pm to 1.45pm, Law Courts Building, Queens Square Sydney NSW 2000</a:t>
            </a:r>
            <a:br>
              <a:rPr lang="en-AU" sz="1800" dirty="0"/>
            </a:br>
            <a:endParaRPr lang="en-AU" sz="1800" dirty="0"/>
          </a:p>
          <a:p>
            <a:pPr lvl="3"/>
            <a:r>
              <a:rPr lang="en-AU" sz="1800" dirty="0"/>
              <a:t>2.30pm to 3.00pm LBB Court Room Tours, Lionel Bowen Building,  97-99 Goulburn St Sydney 2000</a:t>
            </a:r>
          </a:p>
        </p:txBody>
      </p:sp>
      <p:sp>
        <p:nvSpPr>
          <p:cNvPr id="5" name="Date Placeholder 4">
            <a:extLst>
              <a:ext uri="{FF2B5EF4-FFF2-40B4-BE49-F238E27FC236}">
                <a16:creationId xmlns:a16="http://schemas.microsoft.com/office/drawing/2014/main" id="{AAE9587A-396C-4F4D-B4AC-9BD9734EB373}"/>
              </a:ext>
            </a:extLst>
          </p:cNvPr>
          <p:cNvSpPr>
            <a:spLocks noGrp="1"/>
          </p:cNvSpPr>
          <p:nvPr>
            <p:ph type="dt" sz="half" idx="12"/>
          </p:nvPr>
        </p:nvSpPr>
        <p:spPr/>
        <p:txBody>
          <a:bodyPr/>
          <a:lstStyle/>
          <a:p>
            <a:r>
              <a:rPr lang="en-US"/>
              <a:t>30 September 2019</a:t>
            </a:r>
            <a:endParaRPr lang="en-AU"/>
          </a:p>
        </p:txBody>
      </p:sp>
      <p:sp>
        <p:nvSpPr>
          <p:cNvPr id="7" name="Text Placeholder 6">
            <a:extLst>
              <a:ext uri="{FF2B5EF4-FFF2-40B4-BE49-F238E27FC236}">
                <a16:creationId xmlns:a16="http://schemas.microsoft.com/office/drawing/2014/main" id="{BB9C9D03-8CB9-4A84-B79B-167115009CB3}"/>
              </a:ext>
            </a:extLst>
          </p:cNvPr>
          <p:cNvSpPr>
            <a:spLocks noGrp="1"/>
          </p:cNvSpPr>
          <p:nvPr>
            <p:ph type="body" sz="quarter" idx="13"/>
          </p:nvPr>
        </p:nvSpPr>
        <p:spPr/>
        <p:txBody>
          <a:bodyPr/>
          <a:lstStyle/>
          <a:p>
            <a:r>
              <a:rPr lang="en-AU" dirty="0"/>
              <a:t>There will be tours of Courtroom facilities at the below locations and times:</a:t>
            </a:r>
          </a:p>
        </p:txBody>
      </p:sp>
    </p:spTree>
    <p:extLst>
      <p:ext uri="{BB962C8B-B14F-4D97-AF65-F5344CB8AC3E}">
        <p14:creationId xmlns:p14="http://schemas.microsoft.com/office/powerpoint/2010/main" val="3168592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CD8E7-3DA8-4C98-931B-DEA7540CC224}"/>
              </a:ext>
            </a:extLst>
          </p:cNvPr>
          <p:cNvSpPr>
            <a:spLocks noGrp="1"/>
          </p:cNvSpPr>
          <p:nvPr>
            <p:ph type="title"/>
          </p:nvPr>
        </p:nvSpPr>
        <p:spPr/>
        <p:txBody>
          <a:bodyPr/>
          <a:lstStyle/>
          <a:p>
            <a:r>
              <a:rPr lang="en-AU" dirty="0"/>
              <a:t>Intention to Respond</a:t>
            </a:r>
          </a:p>
        </p:txBody>
      </p:sp>
      <p:sp>
        <p:nvSpPr>
          <p:cNvPr id="5" name="Date Placeholder 4">
            <a:extLst>
              <a:ext uri="{FF2B5EF4-FFF2-40B4-BE49-F238E27FC236}">
                <a16:creationId xmlns:a16="http://schemas.microsoft.com/office/drawing/2014/main" id="{1BEF03FB-8D28-461E-BAD7-AA29AFEDDD5B}"/>
              </a:ext>
            </a:extLst>
          </p:cNvPr>
          <p:cNvSpPr>
            <a:spLocks noGrp="1"/>
          </p:cNvSpPr>
          <p:nvPr>
            <p:ph type="dt" sz="half" idx="10"/>
          </p:nvPr>
        </p:nvSpPr>
        <p:spPr/>
        <p:txBody>
          <a:bodyPr/>
          <a:lstStyle/>
          <a:p>
            <a:r>
              <a:rPr lang="en-US"/>
              <a:t>30 September 2019</a:t>
            </a:r>
            <a:endParaRPr lang="en-AU"/>
          </a:p>
        </p:txBody>
      </p:sp>
      <p:sp>
        <p:nvSpPr>
          <p:cNvPr id="7" name="Text Placeholder 6">
            <a:extLst>
              <a:ext uri="{FF2B5EF4-FFF2-40B4-BE49-F238E27FC236}">
                <a16:creationId xmlns:a16="http://schemas.microsoft.com/office/drawing/2014/main" id="{9FD49607-706C-4813-93F4-0C55724B1866}"/>
              </a:ext>
            </a:extLst>
          </p:cNvPr>
          <p:cNvSpPr>
            <a:spLocks noGrp="1"/>
          </p:cNvSpPr>
          <p:nvPr>
            <p:ph type="body" sz="quarter" idx="13"/>
          </p:nvPr>
        </p:nvSpPr>
        <p:spPr/>
        <p:txBody>
          <a:bodyPr/>
          <a:lstStyle/>
          <a:p>
            <a:r>
              <a:rPr lang="en-AU" dirty="0"/>
              <a:t>Tenderers are encouraged to submit an Intend to Respond Form </a:t>
            </a:r>
            <a:r>
              <a:rPr lang="en-AU" b="1" dirty="0"/>
              <a:t>by 5 pm on 4 October 2019</a:t>
            </a:r>
            <a:r>
              <a:rPr lang="en-AU" dirty="0"/>
              <a:t>, in accordance with the timetable in clause 5 of Part A of this RFT: </a:t>
            </a:r>
          </a:p>
        </p:txBody>
      </p:sp>
      <p:sp>
        <p:nvSpPr>
          <p:cNvPr id="10" name="Arrow: Left 9">
            <a:extLst>
              <a:ext uri="{FF2B5EF4-FFF2-40B4-BE49-F238E27FC236}">
                <a16:creationId xmlns:a16="http://schemas.microsoft.com/office/drawing/2014/main" id="{15AD2AF6-4245-4BF8-8BFB-542C58678040}"/>
              </a:ext>
            </a:extLst>
          </p:cNvPr>
          <p:cNvSpPr/>
          <p:nvPr/>
        </p:nvSpPr>
        <p:spPr>
          <a:xfrm rot="18804738">
            <a:off x="6409795" y="4229391"/>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TextBox 10">
            <a:extLst>
              <a:ext uri="{FF2B5EF4-FFF2-40B4-BE49-F238E27FC236}">
                <a16:creationId xmlns:a16="http://schemas.microsoft.com/office/drawing/2014/main" id="{EBD02651-8B18-4B16-A56C-764C1A0946EE}"/>
              </a:ext>
            </a:extLst>
          </p:cNvPr>
          <p:cNvSpPr txBox="1"/>
          <p:nvPr/>
        </p:nvSpPr>
        <p:spPr>
          <a:xfrm>
            <a:off x="1164874" y="5716587"/>
            <a:ext cx="9862252" cy="338554"/>
          </a:xfrm>
          <a:prstGeom prst="rect">
            <a:avLst/>
          </a:prstGeom>
          <a:noFill/>
        </p:spPr>
        <p:txBody>
          <a:bodyPr wrap="none" rtlCol="0">
            <a:spAutoFit/>
          </a:bodyPr>
          <a:lstStyle/>
          <a:p>
            <a:r>
              <a:rPr lang="en-AU" sz="1600" dirty="0"/>
              <a:t>The Intend to Respond Form is to be submitted via email to the contact officer: </a:t>
            </a:r>
            <a:r>
              <a:rPr lang="en-AU" sz="1600" dirty="0">
                <a:hlinkClick r:id="rId2"/>
              </a:rPr>
              <a:t>contracts@fedcourt.gov.au</a:t>
            </a:r>
            <a:r>
              <a:rPr lang="en-AU" sz="1600" dirty="0"/>
              <a:t> </a:t>
            </a:r>
          </a:p>
        </p:txBody>
      </p:sp>
      <p:pic>
        <p:nvPicPr>
          <p:cNvPr id="8" name="Picture 7">
            <a:extLst>
              <a:ext uri="{FF2B5EF4-FFF2-40B4-BE49-F238E27FC236}">
                <a16:creationId xmlns:a16="http://schemas.microsoft.com/office/drawing/2014/main" id="{420C8D5F-5085-4B02-9D24-6A39D18996F7}"/>
              </a:ext>
            </a:extLst>
          </p:cNvPr>
          <p:cNvPicPr>
            <a:picLocks noChangeAspect="1"/>
          </p:cNvPicPr>
          <p:nvPr/>
        </p:nvPicPr>
        <p:blipFill>
          <a:blip r:embed="rId3"/>
          <a:stretch>
            <a:fillRect/>
          </a:stretch>
        </p:blipFill>
        <p:spPr>
          <a:xfrm>
            <a:off x="2304288" y="1583863"/>
            <a:ext cx="3516788" cy="3855339"/>
          </a:xfrm>
          <a:prstGeom prst="rect">
            <a:avLst/>
          </a:prstGeom>
          <a:ln>
            <a:solidFill>
              <a:schemeClr val="accent1"/>
            </a:solidFill>
          </a:ln>
        </p:spPr>
      </p:pic>
      <p:sp>
        <p:nvSpPr>
          <p:cNvPr id="3" name="Rectangle 2">
            <a:extLst>
              <a:ext uri="{FF2B5EF4-FFF2-40B4-BE49-F238E27FC236}">
                <a16:creationId xmlns:a16="http://schemas.microsoft.com/office/drawing/2014/main" id="{3DEABA00-8AD5-456E-B66D-351811C59F8D}"/>
              </a:ext>
            </a:extLst>
          </p:cNvPr>
          <p:cNvSpPr/>
          <p:nvPr/>
        </p:nvSpPr>
        <p:spPr>
          <a:xfrm>
            <a:off x="2075688" y="4898175"/>
            <a:ext cx="4295238" cy="41625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2" name="TextBox 11">
            <a:extLst>
              <a:ext uri="{FF2B5EF4-FFF2-40B4-BE49-F238E27FC236}">
                <a16:creationId xmlns:a16="http://schemas.microsoft.com/office/drawing/2014/main" id="{15D30FDE-6EC2-40E0-9902-1AEB2886C6D4}"/>
              </a:ext>
            </a:extLst>
          </p:cNvPr>
          <p:cNvSpPr txBox="1"/>
          <p:nvPr/>
        </p:nvSpPr>
        <p:spPr>
          <a:xfrm>
            <a:off x="7361005" y="3487947"/>
            <a:ext cx="4232739" cy="923330"/>
          </a:xfrm>
          <a:prstGeom prst="rect">
            <a:avLst/>
          </a:prstGeom>
          <a:noFill/>
        </p:spPr>
        <p:txBody>
          <a:bodyPr wrap="square" rtlCol="0">
            <a:spAutoFit/>
          </a:bodyPr>
          <a:lstStyle/>
          <a:p>
            <a:pPr algn="ctr"/>
            <a:r>
              <a:rPr lang="en-SG" dirty="0">
                <a:solidFill>
                  <a:schemeClr val="accent1"/>
                </a:solidFill>
              </a:rPr>
              <a:t>Please indicate your intention to bid for AV Support and Maintenance or otherwise</a:t>
            </a:r>
          </a:p>
        </p:txBody>
      </p:sp>
    </p:spTree>
    <p:extLst>
      <p:ext uri="{BB962C8B-B14F-4D97-AF65-F5344CB8AC3E}">
        <p14:creationId xmlns:p14="http://schemas.microsoft.com/office/powerpoint/2010/main" val="25908476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24E1C-541C-4846-BD3A-93C8F6B6B337}"/>
              </a:ext>
            </a:extLst>
          </p:cNvPr>
          <p:cNvSpPr>
            <a:spLocks noGrp="1"/>
          </p:cNvSpPr>
          <p:nvPr>
            <p:ph type="title"/>
          </p:nvPr>
        </p:nvSpPr>
        <p:spPr/>
        <p:txBody>
          <a:bodyPr/>
          <a:lstStyle/>
          <a:p>
            <a:r>
              <a:rPr lang="en-AU" dirty="0"/>
              <a:t>Questions?</a:t>
            </a:r>
          </a:p>
        </p:txBody>
      </p:sp>
      <p:sp>
        <p:nvSpPr>
          <p:cNvPr id="5" name="Date Placeholder 4">
            <a:extLst>
              <a:ext uri="{FF2B5EF4-FFF2-40B4-BE49-F238E27FC236}">
                <a16:creationId xmlns:a16="http://schemas.microsoft.com/office/drawing/2014/main" id="{DE61C3D6-E038-44B2-AC69-5659B64D74DE}"/>
              </a:ext>
            </a:extLst>
          </p:cNvPr>
          <p:cNvSpPr>
            <a:spLocks noGrp="1"/>
          </p:cNvSpPr>
          <p:nvPr>
            <p:ph type="dt" sz="half" idx="10"/>
          </p:nvPr>
        </p:nvSpPr>
        <p:spPr/>
        <p:txBody>
          <a:bodyPr/>
          <a:lstStyle/>
          <a:p>
            <a:r>
              <a:rPr lang="en-US"/>
              <a:t>30 September 2019</a:t>
            </a:r>
            <a:endParaRPr lang="en-AU"/>
          </a:p>
        </p:txBody>
      </p:sp>
      <p:sp>
        <p:nvSpPr>
          <p:cNvPr id="7" name="Text Placeholder 6">
            <a:extLst>
              <a:ext uri="{FF2B5EF4-FFF2-40B4-BE49-F238E27FC236}">
                <a16:creationId xmlns:a16="http://schemas.microsoft.com/office/drawing/2014/main" id="{88A2AA20-D653-494A-99AE-746A4ACDFD1F}"/>
              </a:ext>
            </a:extLst>
          </p:cNvPr>
          <p:cNvSpPr>
            <a:spLocks noGrp="1"/>
          </p:cNvSpPr>
          <p:nvPr>
            <p:ph type="body" sz="quarter" idx="13"/>
          </p:nvPr>
        </p:nvSpPr>
        <p:spPr>
          <a:xfrm>
            <a:off x="731838" y="1011238"/>
            <a:ext cx="10912766" cy="4437840"/>
          </a:xfrm>
        </p:spPr>
        <p:txBody>
          <a:bodyPr/>
          <a:lstStyle/>
          <a:p>
            <a:endParaRPr lang="en-AU" sz="1600" dirty="0"/>
          </a:p>
          <a:p>
            <a:endParaRPr lang="en-AU" sz="1600" dirty="0"/>
          </a:p>
          <a:p>
            <a:r>
              <a:rPr lang="en-AU" sz="1600" dirty="0"/>
              <a:t>All communications and enquiries about this RFT must be made by email addressed to the Contact Officer at: </a:t>
            </a:r>
            <a:br>
              <a:rPr lang="en-AU" sz="1600" dirty="0"/>
            </a:br>
            <a:br>
              <a:rPr lang="en-AU" sz="1600" dirty="0"/>
            </a:br>
            <a:r>
              <a:rPr lang="en-AU" sz="1600" dirty="0">
                <a:hlinkClick r:id="rId2"/>
              </a:rPr>
              <a:t>contracts@fedcourt.gov.au</a:t>
            </a:r>
            <a:endParaRPr lang="en-AU" sz="1600" dirty="0"/>
          </a:p>
          <a:p>
            <a:endParaRPr lang="en-AU" sz="1600" dirty="0"/>
          </a:p>
          <a:p>
            <a:r>
              <a:rPr lang="en-AU" sz="1600" b="1" dirty="0"/>
              <a:t>Tenderer Questions Closing Time is 5:00pm, 21 October 2019 </a:t>
            </a:r>
          </a:p>
          <a:p>
            <a:endParaRPr lang="en-AU" sz="1600" dirty="0"/>
          </a:p>
          <a:p>
            <a:endParaRPr lang="en-AU" dirty="0">
              <a:solidFill>
                <a:schemeClr val="tx1"/>
              </a:solidFill>
            </a:endParaRPr>
          </a:p>
          <a:p>
            <a:r>
              <a:rPr lang="en-AU" dirty="0">
                <a:solidFill>
                  <a:schemeClr val="tx1"/>
                </a:solidFill>
              </a:rPr>
              <a:t>As outlined in Part A of this RFT:</a:t>
            </a:r>
          </a:p>
          <a:p>
            <a:endParaRPr lang="en-AU" dirty="0">
              <a:solidFill>
                <a:schemeClr val="tx1"/>
              </a:solidFill>
            </a:endParaRPr>
          </a:p>
          <a:p>
            <a:r>
              <a:rPr lang="en-AU" dirty="0">
                <a:solidFill>
                  <a:schemeClr val="tx1"/>
                </a:solidFill>
              </a:rPr>
              <a:t>The FCA Entity encourages Tenderers to submit enquires to the FCA Entity on any aspect of the Services and this RFT which it considers to be unclear or about which it requires further information.  The FCA Entity will use reasonable endeavours to provide answers to any reasonable enquiry from a prospective Tenderer that is received by the FCA Entity before the Tenderer Questions Closing Time set out in clause 5, in which case:</a:t>
            </a:r>
          </a:p>
          <a:p>
            <a:pPr marL="171450" indent="-171450">
              <a:buFont typeface="Arial" panose="020B0604020202020204" pitchFamily="34" charset="0"/>
              <a:buChar char="•"/>
            </a:pPr>
            <a:r>
              <a:rPr lang="en-AU" dirty="0">
                <a:solidFill>
                  <a:schemeClr val="tx1"/>
                </a:solidFill>
              </a:rPr>
              <a:t>questions and related answers may be disclosed to all prospective Tenderers (without disclosing the source of the questions); and</a:t>
            </a:r>
          </a:p>
          <a:p>
            <a:pPr marL="171450" indent="-171450">
              <a:buFont typeface="Arial" panose="020B0604020202020204" pitchFamily="34" charset="0"/>
              <a:buChar char="•"/>
            </a:pPr>
            <a:r>
              <a:rPr lang="en-AU" dirty="0">
                <a:solidFill>
                  <a:schemeClr val="tx1"/>
                </a:solidFill>
              </a:rPr>
              <a:t>any Tenderer Confidential Information contained in a question (that is expressly nominated as such by the relevant Tenderer and agreed to by the FCA Entity) will be removed prior to disclosure to other Tenderers.</a:t>
            </a:r>
          </a:p>
          <a:p>
            <a:endParaRPr lang="en-AU" dirty="0">
              <a:solidFill>
                <a:schemeClr val="tx1"/>
              </a:solidFill>
            </a:endParaRPr>
          </a:p>
          <a:p>
            <a:r>
              <a:rPr lang="en-AU" dirty="0">
                <a:solidFill>
                  <a:schemeClr val="tx1"/>
                </a:solidFill>
              </a:rPr>
              <a:t>A Tenderer who communicates other than to the Contact Officer may be excluded from participating further in this RFT process.</a:t>
            </a:r>
          </a:p>
          <a:p>
            <a:endParaRPr lang="en-AU" sz="1600" dirty="0"/>
          </a:p>
          <a:p>
            <a:endParaRPr lang="en-AU" sz="1600" dirty="0"/>
          </a:p>
          <a:p>
            <a:endParaRPr lang="en-AU" sz="1600" dirty="0"/>
          </a:p>
        </p:txBody>
      </p:sp>
    </p:spTree>
    <p:extLst>
      <p:ext uri="{BB962C8B-B14F-4D97-AF65-F5344CB8AC3E}">
        <p14:creationId xmlns:p14="http://schemas.microsoft.com/office/powerpoint/2010/main" val="1206398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B0F547E-DC05-4163-8778-C3E74558517D}"/>
              </a:ext>
            </a:extLst>
          </p:cNvPr>
          <p:cNvSpPr>
            <a:spLocks noGrp="1"/>
          </p:cNvSpPr>
          <p:nvPr>
            <p:ph type="title"/>
          </p:nvPr>
        </p:nvSpPr>
        <p:spPr/>
        <p:txBody>
          <a:bodyPr/>
          <a:lstStyle/>
          <a:p>
            <a:r>
              <a:rPr lang="en-SG" dirty="0"/>
              <a:t>Documents that form part of the RFT</a:t>
            </a:r>
          </a:p>
        </p:txBody>
      </p:sp>
      <p:sp>
        <p:nvSpPr>
          <p:cNvPr id="6" name="Content Placeholder 5">
            <a:extLst>
              <a:ext uri="{FF2B5EF4-FFF2-40B4-BE49-F238E27FC236}">
                <a16:creationId xmlns:a16="http://schemas.microsoft.com/office/drawing/2014/main" id="{D15E2103-6AD5-42CE-907C-31146D62CC33}"/>
              </a:ext>
            </a:extLst>
          </p:cNvPr>
          <p:cNvSpPr>
            <a:spLocks noGrp="1"/>
          </p:cNvSpPr>
          <p:nvPr>
            <p:ph idx="1"/>
          </p:nvPr>
        </p:nvSpPr>
        <p:spPr/>
        <p:txBody>
          <a:bodyPr/>
          <a:lstStyle/>
          <a:p>
            <a:pPr lvl="3"/>
            <a:r>
              <a:rPr lang="en-SG" dirty="0"/>
              <a:t>Part A – Tender Terms and Conditions</a:t>
            </a:r>
          </a:p>
          <a:p>
            <a:pPr lvl="3"/>
            <a:r>
              <a:rPr lang="en-SG" dirty="0"/>
              <a:t>Part B – Statement of Requirements</a:t>
            </a:r>
          </a:p>
          <a:p>
            <a:pPr lvl="4"/>
            <a:r>
              <a:rPr lang="en-SG" dirty="0"/>
              <a:t>Attachments: Data Pack</a:t>
            </a:r>
          </a:p>
          <a:p>
            <a:pPr lvl="4"/>
            <a:r>
              <a:rPr lang="en-SG" dirty="0"/>
              <a:t>Attachments: Specific Requirements</a:t>
            </a:r>
          </a:p>
          <a:p>
            <a:pPr lvl="3"/>
            <a:r>
              <a:rPr lang="en-SG" dirty="0"/>
              <a:t>Part C – Draft Contract</a:t>
            </a:r>
          </a:p>
          <a:p>
            <a:pPr lvl="3"/>
            <a:r>
              <a:rPr lang="en-SG" dirty="0"/>
              <a:t>Part D – Technical Response Schedule </a:t>
            </a:r>
            <a:r>
              <a:rPr lang="en-SG" b="1" dirty="0"/>
              <a:t>(must be returned with tender)</a:t>
            </a:r>
          </a:p>
          <a:p>
            <a:pPr lvl="3"/>
            <a:r>
              <a:rPr lang="en-SG" dirty="0"/>
              <a:t>Part E – Pricing Response Schedules</a:t>
            </a:r>
          </a:p>
          <a:p>
            <a:pPr lvl="4"/>
            <a:r>
              <a:rPr lang="en-SG" dirty="0"/>
              <a:t>Schedule 1</a:t>
            </a:r>
            <a:r>
              <a:rPr lang="en-SG" b="1" dirty="0"/>
              <a:t> (must be returned with tender)</a:t>
            </a:r>
          </a:p>
          <a:p>
            <a:pPr lvl="4"/>
            <a:r>
              <a:rPr lang="en-SG" dirty="0"/>
              <a:t>Schedule 2</a:t>
            </a:r>
            <a:r>
              <a:rPr lang="en-SG" b="1" dirty="0"/>
              <a:t> (must be returned with tender)</a:t>
            </a:r>
          </a:p>
          <a:p>
            <a:pPr lvl="4"/>
            <a:r>
              <a:rPr lang="en-SG" dirty="0"/>
              <a:t>Schedule 3</a:t>
            </a:r>
            <a:r>
              <a:rPr lang="en-SG" b="1" dirty="0"/>
              <a:t> (must only be returned with tender if bidding for AV Support and Maintenance)</a:t>
            </a:r>
          </a:p>
          <a:p>
            <a:pPr lvl="4"/>
            <a:endParaRPr lang="en-SG" dirty="0"/>
          </a:p>
          <a:p>
            <a:pPr lvl="3"/>
            <a:r>
              <a:rPr lang="en-SG" dirty="0"/>
              <a:t>Intent to Respond Form</a:t>
            </a:r>
            <a:r>
              <a:rPr lang="en-SG" b="1" dirty="0"/>
              <a:t> (should be returned by 4 October)</a:t>
            </a:r>
          </a:p>
          <a:p>
            <a:pPr lvl="2"/>
            <a:endParaRPr lang="en-SG" dirty="0"/>
          </a:p>
        </p:txBody>
      </p:sp>
      <p:sp>
        <p:nvSpPr>
          <p:cNvPr id="4" name="Date Placeholder 3">
            <a:extLst>
              <a:ext uri="{FF2B5EF4-FFF2-40B4-BE49-F238E27FC236}">
                <a16:creationId xmlns:a16="http://schemas.microsoft.com/office/drawing/2014/main" id="{3D838DB4-2427-492A-BF13-7A89905317AA}"/>
              </a:ext>
            </a:extLst>
          </p:cNvPr>
          <p:cNvSpPr>
            <a:spLocks noGrp="1"/>
          </p:cNvSpPr>
          <p:nvPr>
            <p:ph type="dt" sz="half" idx="12"/>
          </p:nvPr>
        </p:nvSpPr>
        <p:spPr/>
        <p:txBody>
          <a:bodyPr/>
          <a:lstStyle/>
          <a:p>
            <a:r>
              <a:rPr lang="en-US"/>
              <a:t>30 September 2019</a:t>
            </a:r>
            <a:endParaRPr lang="en-AU" dirty="0"/>
          </a:p>
        </p:txBody>
      </p:sp>
      <p:sp>
        <p:nvSpPr>
          <p:cNvPr id="7" name="Text Placeholder 6">
            <a:extLst>
              <a:ext uri="{FF2B5EF4-FFF2-40B4-BE49-F238E27FC236}">
                <a16:creationId xmlns:a16="http://schemas.microsoft.com/office/drawing/2014/main" id="{EA1992F8-CAA5-4E71-B703-D1AC644BF9E5}"/>
              </a:ext>
            </a:extLst>
          </p:cNvPr>
          <p:cNvSpPr>
            <a:spLocks noGrp="1"/>
          </p:cNvSpPr>
          <p:nvPr>
            <p:ph type="body" sz="quarter" idx="13"/>
          </p:nvPr>
        </p:nvSpPr>
        <p:spPr/>
        <p:txBody>
          <a:bodyPr/>
          <a:lstStyle/>
          <a:p>
            <a:endParaRPr lang="en-SG"/>
          </a:p>
        </p:txBody>
      </p:sp>
    </p:spTree>
    <p:extLst>
      <p:ext uri="{BB962C8B-B14F-4D97-AF65-F5344CB8AC3E}">
        <p14:creationId xmlns:p14="http://schemas.microsoft.com/office/powerpoint/2010/main" val="1973042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88571-043F-41FD-975B-3B6F7CA4E164}"/>
              </a:ext>
            </a:extLst>
          </p:cNvPr>
          <p:cNvSpPr>
            <a:spLocks noGrp="1"/>
          </p:cNvSpPr>
          <p:nvPr>
            <p:ph type="title"/>
          </p:nvPr>
        </p:nvSpPr>
        <p:spPr/>
        <p:txBody>
          <a:bodyPr/>
          <a:lstStyle/>
          <a:p>
            <a:r>
              <a:rPr lang="en-SG" dirty="0"/>
              <a:t>Critical Success Factors</a:t>
            </a:r>
          </a:p>
        </p:txBody>
      </p:sp>
      <p:sp>
        <p:nvSpPr>
          <p:cNvPr id="3" name="Content Placeholder 2">
            <a:extLst>
              <a:ext uri="{FF2B5EF4-FFF2-40B4-BE49-F238E27FC236}">
                <a16:creationId xmlns:a16="http://schemas.microsoft.com/office/drawing/2014/main" id="{DF6AB19D-22E9-48F6-8C67-7AEB8C194167}"/>
              </a:ext>
            </a:extLst>
          </p:cNvPr>
          <p:cNvSpPr>
            <a:spLocks noGrp="1"/>
          </p:cNvSpPr>
          <p:nvPr>
            <p:ph idx="1"/>
          </p:nvPr>
        </p:nvSpPr>
        <p:spPr/>
        <p:txBody>
          <a:bodyPr/>
          <a:lstStyle/>
          <a:p>
            <a:r>
              <a:rPr lang="en-AU" dirty="0"/>
              <a:t>The Service Provider will be delivering Services in a way that achieves the following Critical Success Factors:</a:t>
            </a:r>
            <a:endParaRPr lang="en-SG" dirty="0"/>
          </a:p>
          <a:p>
            <a:pPr lvl="3"/>
            <a:r>
              <a:rPr lang="en-AU" sz="1800" dirty="0"/>
              <a:t>Services delivered in a technologically contemporary environment and offer ongoing increasing value to the Customer whilst ensuring continuity in quality and delivery of Services</a:t>
            </a:r>
            <a:endParaRPr lang="en-SG" sz="1800" dirty="0"/>
          </a:p>
          <a:p>
            <a:pPr lvl="3"/>
            <a:r>
              <a:rPr lang="en-AU" sz="1800" dirty="0"/>
              <a:t>Flexibility in delivery of Services to allow for complex Court Room environments</a:t>
            </a:r>
            <a:endParaRPr lang="en-SG" sz="1800" dirty="0"/>
          </a:p>
          <a:p>
            <a:pPr lvl="3"/>
            <a:r>
              <a:rPr lang="en-AU" sz="1800" dirty="0"/>
              <a:t>Fosters a collaborative relationship that enables effective communication and performance management</a:t>
            </a:r>
            <a:endParaRPr lang="en-SG" sz="1800" dirty="0"/>
          </a:p>
          <a:p>
            <a:pPr lvl="3"/>
            <a:r>
              <a:rPr lang="en-AU" sz="1800" dirty="0"/>
              <a:t>Service Provider accepts responsibility for meeting Customer’s objectives and delivers consistent quality of Services service levels.</a:t>
            </a:r>
          </a:p>
          <a:p>
            <a:pPr lvl="4"/>
            <a:r>
              <a:rPr lang="en-AU" sz="1800" dirty="0"/>
              <a:t>Turnaround Time of Transcripts</a:t>
            </a:r>
          </a:p>
          <a:p>
            <a:pPr lvl="4"/>
            <a:r>
              <a:rPr lang="en-AU" sz="1800" dirty="0"/>
              <a:t>Quality of Transcripts</a:t>
            </a:r>
          </a:p>
          <a:p>
            <a:pPr lvl="4"/>
            <a:r>
              <a:rPr lang="en-AU" sz="1800" dirty="0"/>
              <a:t>Confidentiality of Recordings and Transcripts</a:t>
            </a:r>
          </a:p>
          <a:p>
            <a:pPr lvl="4"/>
            <a:r>
              <a:rPr lang="en-AU" sz="1800" dirty="0"/>
              <a:t>Availability of Recordings</a:t>
            </a:r>
            <a:endParaRPr lang="en-SG" sz="1800" dirty="0"/>
          </a:p>
          <a:p>
            <a:endParaRPr lang="en-SG" dirty="0"/>
          </a:p>
        </p:txBody>
      </p:sp>
      <p:sp>
        <p:nvSpPr>
          <p:cNvPr id="4" name="Date Placeholder 3">
            <a:extLst>
              <a:ext uri="{FF2B5EF4-FFF2-40B4-BE49-F238E27FC236}">
                <a16:creationId xmlns:a16="http://schemas.microsoft.com/office/drawing/2014/main" id="{46380FB8-0CBF-44E5-8F85-23493C68C8E6}"/>
              </a:ext>
            </a:extLst>
          </p:cNvPr>
          <p:cNvSpPr>
            <a:spLocks noGrp="1"/>
          </p:cNvSpPr>
          <p:nvPr>
            <p:ph type="dt" sz="half" idx="12"/>
          </p:nvPr>
        </p:nvSpPr>
        <p:spPr/>
        <p:txBody>
          <a:bodyPr/>
          <a:lstStyle/>
          <a:p>
            <a:r>
              <a:rPr lang="en-US"/>
              <a:t>30 September 2019</a:t>
            </a:r>
            <a:endParaRPr lang="en-AU" dirty="0"/>
          </a:p>
        </p:txBody>
      </p:sp>
      <p:sp>
        <p:nvSpPr>
          <p:cNvPr id="5" name="Text Placeholder 4">
            <a:extLst>
              <a:ext uri="{FF2B5EF4-FFF2-40B4-BE49-F238E27FC236}">
                <a16:creationId xmlns:a16="http://schemas.microsoft.com/office/drawing/2014/main" id="{E542CEA6-F9D8-45BA-88BD-02A4FEAF270B}"/>
              </a:ext>
            </a:extLst>
          </p:cNvPr>
          <p:cNvSpPr>
            <a:spLocks noGrp="1"/>
          </p:cNvSpPr>
          <p:nvPr>
            <p:ph type="body" sz="quarter" idx="13"/>
          </p:nvPr>
        </p:nvSpPr>
        <p:spPr/>
        <p:txBody>
          <a:bodyPr/>
          <a:lstStyle/>
          <a:p>
            <a:endParaRPr lang="en-SG"/>
          </a:p>
        </p:txBody>
      </p:sp>
    </p:spTree>
    <p:extLst>
      <p:ext uri="{BB962C8B-B14F-4D97-AF65-F5344CB8AC3E}">
        <p14:creationId xmlns:p14="http://schemas.microsoft.com/office/powerpoint/2010/main" val="3788294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D07C-9B12-43ED-8854-E109FBDEF316}"/>
              </a:ext>
            </a:extLst>
          </p:cNvPr>
          <p:cNvSpPr>
            <a:spLocks noGrp="1"/>
          </p:cNvSpPr>
          <p:nvPr>
            <p:ph type="title"/>
          </p:nvPr>
        </p:nvSpPr>
        <p:spPr/>
        <p:txBody>
          <a:bodyPr/>
          <a:lstStyle/>
          <a:p>
            <a:br>
              <a:rPr lang="en-AU" dirty="0"/>
            </a:br>
            <a:r>
              <a:rPr lang="en-AU" dirty="0"/>
              <a:t>Part B - Service Requirements for Recording, Transcription, and Administrative Services required across all Jurisdictions</a:t>
            </a:r>
          </a:p>
        </p:txBody>
      </p:sp>
      <p:graphicFrame>
        <p:nvGraphicFramePr>
          <p:cNvPr id="8" name="Content Placeholder 7">
            <a:extLst>
              <a:ext uri="{FF2B5EF4-FFF2-40B4-BE49-F238E27FC236}">
                <a16:creationId xmlns:a16="http://schemas.microsoft.com/office/drawing/2014/main" id="{7FB683EE-6E63-43E6-B017-D838329F41EA}"/>
              </a:ext>
            </a:extLst>
          </p:cNvPr>
          <p:cNvGraphicFramePr>
            <a:graphicFrameLocks noGrp="1"/>
          </p:cNvGraphicFramePr>
          <p:nvPr>
            <p:ph sz="half" idx="1"/>
            <p:extLst>
              <p:ext uri="{D42A27DB-BD31-4B8C-83A1-F6EECF244321}">
                <p14:modId xmlns:p14="http://schemas.microsoft.com/office/powerpoint/2010/main" val="1980290325"/>
              </p:ext>
            </p:extLst>
          </p:nvPr>
        </p:nvGraphicFramePr>
        <p:xfrm>
          <a:off x="731837" y="1753850"/>
          <a:ext cx="3141383" cy="4174407"/>
        </p:xfrm>
        <a:graphic>
          <a:graphicData uri="http://schemas.openxmlformats.org/drawingml/2006/table">
            <a:tbl>
              <a:tblPr>
                <a:tableStyleId>{2D5ABB26-0587-4C30-8999-92F81FD0307C}</a:tableStyleId>
              </a:tblPr>
              <a:tblGrid>
                <a:gridCol w="3141383">
                  <a:extLst>
                    <a:ext uri="{9D8B030D-6E8A-4147-A177-3AD203B41FA5}">
                      <a16:colId xmlns:a16="http://schemas.microsoft.com/office/drawing/2014/main" val="140509139"/>
                    </a:ext>
                  </a:extLst>
                </a:gridCol>
              </a:tblGrid>
              <a:tr h="288000">
                <a:tc>
                  <a:txBody>
                    <a:bodyPr/>
                    <a:lstStyle/>
                    <a:p>
                      <a:pPr algn="ctr" fontAlgn="b"/>
                      <a:r>
                        <a:rPr lang="en-AU" sz="1200" b="1" i="0" u="none" strike="noStrike" dirty="0">
                          <a:solidFill>
                            <a:schemeClr val="tx1"/>
                          </a:solidFill>
                          <a:effectLst/>
                          <a:latin typeface="+mn-lt"/>
                        </a:rPr>
                        <a:t>Recording</a:t>
                      </a:r>
                    </a:p>
                  </a:txBody>
                  <a:tcPr marL="4749" marR="4749" marT="4749" marB="0" anchor="ctr">
                    <a:lnL>
                      <a:noFill/>
                    </a:lnL>
                    <a:lnR w="12700" cap="flat" cmpd="sng" algn="ctr">
                      <a:noFill/>
                      <a:prstDash val="solid"/>
                      <a:round/>
                      <a:headEnd type="none" w="med" len="med"/>
                      <a:tailEnd type="none" w="med" len="med"/>
                    </a:lnR>
                    <a:lnT>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66436786"/>
                  </a:ext>
                </a:extLst>
              </a:tr>
              <a:tr h="288000">
                <a:tc>
                  <a:txBody>
                    <a:bodyPr/>
                    <a:lstStyle/>
                    <a:p>
                      <a:pPr algn="l" fontAlgn="b"/>
                      <a:r>
                        <a:rPr lang="en-AU" sz="1400" b="1" u="none" strike="noStrike" dirty="0">
                          <a:solidFill>
                            <a:schemeClr val="bg1"/>
                          </a:solidFill>
                          <a:effectLst/>
                          <a:latin typeface="+mn-lt"/>
                        </a:rPr>
                        <a:t>Requirement</a:t>
                      </a:r>
                      <a:endParaRPr lang="en-AU" sz="1400" b="1" i="0" u="none" strike="noStrike" dirty="0">
                        <a:solidFill>
                          <a:schemeClr val="bg1"/>
                        </a:solidFill>
                        <a:effectLst/>
                        <a:latin typeface="+mn-lt"/>
                      </a:endParaRPr>
                    </a:p>
                  </a:txBody>
                  <a:tcPr marL="4749" marR="4749" marT="4749"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938906143"/>
                  </a:ext>
                </a:extLst>
              </a:tr>
              <a:tr h="288000">
                <a:tc>
                  <a:txBody>
                    <a:bodyPr/>
                    <a:lstStyle/>
                    <a:p>
                      <a:pPr algn="l" fontAlgn="b">
                        <a:spcBef>
                          <a:spcPts val="200"/>
                        </a:spcBef>
                        <a:spcAft>
                          <a:spcPts val="200"/>
                        </a:spcAft>
                      </a:pPr>
                      <a:r>
                        <a:rPr lang="en-AU" sz="1400" u="none" strike="noStrike" dirty="0">
                          <a:effectLst/>
                          <a:latin typeface="+mn-lt"/>
                        </a:rPr>
                        <a:t>Booking of recording services</a:t>
                      </a:r>
                      <a:endParaRPr lang="en-AU" sz="1400" b="0" i="0" u="none" strike="noStrike" dirty="0">
                        <a:solidFill>
                          <a:srgbClr val="000000"/>
                        </a:solidFill>
                        <a:effectLst/>
                        <a:latin typeface="+mn-lt"/>
                      </a:endParaRPr>
                    </a:p>
                  </a:txBody>
                  <a:tcPr marL="4749" marR="4749" marT="4749"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86104459"/>
                  </a:ext>
                </a:extLst>
              </a:tr>
              <a:tr h="288000">
                <a:tc>
                  <a:txBody>
                    <a:bodyPr/>
                    <a:lstStyle/>
                    <a:p>
                      <a:pPr algn="l" fontAlgn="b">
                        <a:spcBef>
                          <a:spcPts val="200"/>
                        </a:spcBef>
                        <a:spcAft>
                          <a:spcPts val="200"/>
                        </a:spcAft>
                      </a:pPr>
                      <a:r>
                        <a:rPr lang="en-AU" sz="1400" u="none" strike="noStrike" dirty="0">
                          <a:effectLst/>
                          <a:latin typeface="+mn-lt"/>
                        </a:rPr>
                        <a:t>Cancellation and modification of recording services</a:t>
                      </a:r>
                      <a:endParaRPr lang="en-AU" sz="1400" b="0" i="0" u="none" strike="noStrike" dirty="0">
                        <a:solidFill>
                          <a:srgbClr val="000000"/>
                        </a:solidFill>
                        <a:effectLst/>
                        <a:latin typeface="+mn-lt"/>
                      </a:endParaRPr>
                    </a:p>
                  </a:txBody>
                  <a:tcPr marL="4749" marR="4749" marT="4749"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69525363"/>
                  </a:ext>
                </a:extLst>
              </a:tr>
              <a:tr h="288000">
                <a:tc>
                  <a:txBody>
                    <a:bodyPr/>
                    <a:lstStyle/>
                    <a:p>
                      <a:pPr algn="l" fontAlgn="b">
                        <a:spcBef>
                          <a:spcPts val="200"/>
                        </a:spcBef>
                        <a:spcAft>
                          <a:spcPts val="200"/>
                        </a:spcAft>
                      </a:pPr>
                      <a:r>
                        <a:rPr lang="en-AU" sz="1400" u="none" strike="noStrike" dirty="0">
                          <a:effectLst/>
                          <a:latin typeface="+mn-lt"/>
                        </a:rPr>
                        <a:t>Setup teleconference</a:t>
                      </a:r>
                      <a:endParaRPr lang="en-AU" sz="1400" b="0" i="0" u="none" strike="noStrike" dirty="0">
                        <a:solidFill>
                          <a:srgbClr val="000000"/>
                        </a:solidFill>
                        <a:effectLst/>
                        <a:latin typeface="+mn-lt"/>
                      </a:endParaRPr>
                    </a:p>
                  </a:txBody>
                  <a:tcPr marL="4749" marR="4749" marT="4749"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61913187"/>
                  </a:ext>
                </a:extLst>
              </a:tr>
              <a:tr h="288000">
                <a:tc>
                  <a:txBody>
                    <a:bodyPr/>
                    <a:lstStyle/>
                    <a:p>
                      <a:pPr algn="l" fontAlgn="b">
                        <a:spcBef>
                          <a:spcPts val="200"/>
                        </a:spcBef>
                        <a:spcAft>
                          <a:spcPts val="200"/>
                        </a:spcAft>
                      </a:pPr>
                      <a:r>
                        <a:rPr lang="en-AU" sz="1400" u="none" strike="noStrike" dirty="0">
                          <a:effectLst/>
                          <a:latin typeface="+mn-lt"/>
                        </a:rPr>
                        <a:t>Audio Monitoring and Start/Stop Recording</a:t>
                      </a:r>
                      <a:endParaRPr lang="en-AU" sz="1400" b="0" i="0" u="none" strike="noStrike" dirty="0">
                        <a:solidFill>
                          <a:srgbClr val="000000"/>
                        </a:solidFill>
                        <a:effectLst/>
                        <a:latin typeface="+mn-lt"/>
                      </a:endParaRPr>
                    </a:p>
                  </a:txBody>
                  <a:tcPr marL="4749" marR="4749" marT="4749"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40960626"/>
                  </a:ext>
                </a:extLst>
              </a:tr>
              <a:tr h="288000">
                <a:tc>
                  <a:txBody>
                    <a:bodyPr/>
                    <a:lstStyle/>
                    <a:p>
                      <a:pPr algn="l" fontAlgn="b">
                        <a:spcBef>
                          <a:spcPts val="200"/>
                        </a:spcBef>
                        <a:spcAft>
                          <a:spcPts val="200"/>
                        </a:spcAft>
                      </a:pPr>
                      <a:r>
                        <a:rPr lang="en-AU" sz="1400" u="none" strike="noStrike" dirty="0">
                          <a:effectLst/>
                          <a:latin typeface="+mn-lt"/>
                        </a:rPr>
                        <a:t>Recording Equipment in Court Locations</a:t>
                      </a:r>
                      <a:endParaRPr lang="en-AU" sz="1400" b="0" i="0" u="none" strike="noStrike" dirty="0">
                        <a:solidFill>
                          <a:srgbClr val="000000"/>
                        </a:solidFill>
                        <a:effectLst/>
                        <a:latin typeface="+mn-lt"/>
                      </a:endParaRPr>
                    </a:p>
                  </a:txBody>
                  <a:tcPr marL="4749" marR="4749" marT="4749"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41737294"/>
                  </a:ext>
                </a:extLst>
              </a:tr>
              <a:tr h="288000">
                <a:tc>
                  <a:txBody>
                    <a:bodyPr/>
                    <a:lstStyle/>
                    <a:p>
                      <a:pPr algn="l" fontAlgn="b">
                        <a:spcBef>
                          <a:spcPts val="200"/>
                        </a:spcBef>
                        <a:spcAft>
                          <a:spcPts val="200"/>
                        </a:spcAft>
                      </a:pPr>
                      <a:r>
                        <a:rPr lang="en-AU" sz="1400" u="none" strike="noStrike" dirty="0">
                          <a:effectLst/>
                          <a:latin typeface="+mn-lt"/>
                        </a:rPr>
                        <a:t>Portable recording equipment</a:t>
                      </a:r>
                      <a:endParaRPr lang="en-AU" sz="1400" b="0" i="0" u="none" strike="noStrike" dirty="0">
                        <a:solidFill>
                          <a:srgbClr val="000000"/>
                        </a:solidFill>
                        <a:effectLst/>
                        <a:latin typeface="+mn-lt"/>
                      </a:endParaRPr>
                    </a:p>
                  </a:txBody>
                  <a:tcPr marL="4749" marR="4749" marT="4749"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23894949"/>
                  </a:ext>
                </a:extLst>
              </a:tr>
              <a:tr h="288000">
                <a:tc>
                  <a:txBody>
                    <a:bodyPr/>
                    <a:lstStyle/>
                    <a:p>
                      <a:pPr algn="l" fontAlgn="b">
                        <a:spcBef>
                          <a:spcPts val="200"/>
                        </a:spcBef>
                        <a:spcAft>
                          <a:spcPts val="200"/>
                        </a:spcAft>
                      </a:pPr>
                      <a:r>
                        <a:rPr lang="en-AU" sz="1400" u="none" strike="noStrike" dirty="0">
                          <a:effectLst/>
                          <a:latin typeface="+mn-lt"/>
                        </a:rPr>
                        <a:t>Sound check</a:t>
                      </a:r>
                      <a:endParaRPr lang="en-AU" sz="1400" b="0" i="0" u="none" strike="noStrike" dirty="0">
                        <a:solidFill>
                          <a:srgbClr val="000000"/>
                        </a:solidFill>
                        <a:effectLst/>
                        <a:latin typeface="+mn-lt"/>
                      </a:endParaRPr>
                    </a:p>
                  </a:txBody>
                  <a:tcPr marL="4749" marR="4749" marT="4749"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64485684"/>
                  </a:ext>
                </a:extLst>
              </a:tr>
              <a:tr h="288000">
                <a:tc>
                  <a:txBody>
                    <a:bodyPr/>
                    <a:lstStyle/>
                    <a:p>
                      <a:pPr algn="l" fontAlgn="b">
                        <a:spcBef>
                          <a:spcPts val="200"/>
                        </a:spcBef>
                        <a:spcAft>
                          <a:spcPts val="200"/>
                        </a:spcAft>
                      </a:pPr>
                      <a:r>
                        <a:rPr lang="en-AU" sz="1400" u="none" strike="noStrike" dirty="0">
                          <a:effectLst/>
                          <a:latin typeface="+mn-lt"/>
                        </a:rPr>
                        <a:t>Audio recording</a:t>
                      </a:r>
                      <a:endParaRPr lang="en-AU" sz="1400" b="0" i="0" u="none" strike="noStrike" dirty="0">
                        <a:solidFill>
                          <a:srgbClr val="000000"/>
                        </a:solidFill>
                        <a:effectLst/>
                        <a:latin typeface="+mn-lt"/>
                      </a:endParaRPr>
                    </a:p>
                  </a:txBody>
                  <a:tcPr marL="4749" marR="4749" marT="4749"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3275276"/>
                  </a:ext>
                </a:extLst>
              </a:tr>
              <a:tr h="288000">
                <a:tc>
                  <a:txBody>
                    <a:bodyPr/>
                    <a:lstStyle/>
                    <a:p>
                      <a:pPr algn="l" fontAlgn="b">
                        <a:spcBef>
                          <a:spcPts val="200"/>
                        </a:spcBef>
                        <a:spcAft>
                          <a:spcPts val="200"/>
                        </a:spcAft>
                      </a:pPr>
                      <a:r>
                        <a:rPr lang="en-AU" sz="1400" u="none" strike="noStrike" dirty="0">
                          <a:effectLst/>
                          <a:latin typeface="+mn-lt"/>
                        </a:rPr>
                        <a:t>In-Court audio playback</a:t>
                      </a:r>
                      <a:endParaRPr lang="en-AU" sz="1400" b="0" i="0" u="none" strike="noStrike" dirty="0">
                        <a:solidFill>
                          <a:srgbClr val="000000"/>
                        </a:solidFill>
                        <a:effectLst/>
                        <a:latin typeface="+mn-lt"/>
                      </a:endParaRPr>
                    </a:p>
                  </a:txBody>
                  <a:tcPr marL="4749" marR="4749" marT="4749"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68540288"/>
                  </a:ext>
                </a:extLst>
              </a:tr>
              <a:tr h="288000">
                <a:tc>
                  <a:txBody>
                    <a:bodyPr/>
                    <a:lstStyle/>
                    <a:p>
                      <a:pPr algn="l" fontAlgn="b">
                        <a:spcBef>
                          <a:spcPts val="200"/>
                        </a:spcBef>
                        <a:spcAft>
                          <a:spcPts val="200"/>
                        </a:spcAft>
                      </a:pPr>
                      <a:r>
                        <a:rPr lang="en-AU" sz="1400" u="none" strike="noStrike" dirty="0">
                          <a:effectLst/>
                          <a:latin typeface="+mn-lt"/>
                        </a:rPr>
                        <a:t>Transfer audio file to storage location</a:t>
                      </a:r>
                      <a:endParaRPr lang="en-AU" sz="1400" b="0" i="0" u="none" strike="noStrike" dirty="0">
                        <a:solidFill>
                          <a:srgbClr val="000000"/>
                        </a:solidFill>
                        <a:effectLst/>
                        <a:latin typeface="+mn-lt"/>
                      </a:endParaRPr>
                    </a:p>
                  </a:txBody>
                  <a:tcPr marL="4749" marR="4749" marT="4749"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8220643"/>
                  </a:ext>
                </a:extLst>
              </a:tr>
              <a:tr h="288000">
                <a:tc>
                  <a:txBody>
                    <a:bodyPr/>
                    <a:lstStyle/>
                    <a:p>
                      <a:pPr algn="l" fontAlgn="b">
                        <a:spcBef>
                          <a:spcPts val="200"/>
                        </a:spcBef>
                        <a:spcAft>
                          <a:spcPts val="200"/>
                        </a:spcAft>
                      </a:pPr>
                      <a:r>
                        <a:rPr lang="en-AU" sz="1400" u="none" strike="noStrike" dirty="0">
                          <a:effectLst/>
                          <a:latin typeface="+mn-lt"/>
                        </a:rPr>
                        <a:t>Access to Recordings </a:t>
                      </a:r>
                      <a:endParaRPr lang="en-AU" sz="1400" b="0" i="0" u="none" strike="noStrike" dirty="0">
                        <a:solidFill>
                          <a:srgbClr val="000000"/>
                        </a:solidFill>
                        <a:effectLst/>
                        <a:latin typeface="+mn-lt"/>
                      </a:endParaRPr>
                    </a:p>
                  </a:txBody>
                  <a:tcPr marL="4749" marR="4749" marT="4749"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27635312"/>
                  </a:ext>
                </a:extLst>
              </a:tr>
            </a:tbl>
          </a:graphicData>
        </a:graphic>
      </p:graphicFrame>
      <p:graphicFrame>
        <p:nvGraphicFramePr>
          <p:cNvPr id="9" name="Content Placeholder 8">
            <a:extLst>
              <a:ext uri="{FF2B5EF4-FFF2-40B4-BE49-F238E27FC236}">
                <a16:creationId xmlns:a16="http://schemas.microsoft.com/office/drawing/2014/main" id="{3F6FA65F-956D-479D-9B5F-14951D0B6CE6}"/>
              </a:ext>
            </a:extLst>
          </p:cNvPr>
          <p:cNvGraphicFramePr>
            <a:graphicFrameLocks noGrp="1"/>
          </p:cNvGraphicFramePr>
          <p:nvPr>
            <p:ph sz="half" idx="2"/>
            <p:extLst>
              <p:ext uri="{D42A27DB-BD31-4B8C-83A1-F6EECF244321}">
                <p14:modId xmlns:p14="http://schemas.microsoft.com/office/powerpoint/2010/main" val="711461551"/>
              </p:ext>
            </p:extLst>
          </p:nvPr>
        </p:nvGraphicFramePr>
        <p:xfrm>
          <a:off x="4187202" y="1753850"/>
          <a:ext cx="3318852" cy="3304665"/>
        </p:xfrm>
        <a:graphic>
          <a:graphicData uri="http://schemas.openxmlformats.org/drawingml/2006/table">
            <a:tbl>
              <a:tblPr>
                <a:tableStyleId>{2D5ABB26-0587-4C30-8999-92F81FD0307C}</a:tableStyleId>
              </a:tblPr>
              <a:tblGrid>
                <a:gridCol w="3318852">
                  <a:extLst>
                    <a:ext uri="{9D8B030D-6E8A-4147-A177-3AD203B41FA5}">
                      <a16:colId xmlns:a16="http://schemas.microsoft.com/office/drawing/2014/main" val="618863148"/>
                    </a:ext>
                  </a:extLst>
                </a:gridCol>
              </a:tblGrid>
              <a:tr h="288000">
                <a:tc>
                  <a:txBody>
                    <a:bodyPr/>
                    <a:lstStyle/>
                    <a:p>
                      <a:pPr algn="ctr" fontAlgn="b"/>
                      <a:r>
                        <a:rPr lang="en-AU" sz="1200" b="1" u="none" strike="noStrike" dirty="0">
                          <a:effectLst/>
                        </a:rPr>
                        <a:t>Transcription</a:t>
                      </a:r>
                      <a:endParaRPr lang="en-AU" sz="1200" b="1" i="0" u="none" strike="noStrike" dirty="0">
                        <a:solidFill>
                          <a:srgbClr val="000000"/>
                        </a:solidFill>
                        <a:effectLst/>
                        <a:latin typeface="+mn-lt"/>
                      </a:endParaRPr>
                    </a:p>
                  </a:txBody>
                  <a:tcPr marL="2835" marR="2835" marT="2835" marB="0" anchor="ctr">
                    <a:lnL>
                      <a:noFill/>
                    </a:lnL>
                    <a:lnR w="12700" cap="flat" cmpd="sng" algn="ctr">
                      <a:noFill/>
                      <a:prstDash val="solid"/>
                      <a:round/>
                      <a:headEnd type="none" w="med" len="med"/>
                      <a:tailEnd type="none" w="med" len="med"/>
                    </a:lnR>
                    <a:lnT>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66878788"/>
                  </a:ext>
                </a:extLst>
              </a:tr>
              <a:tr h="288000">
                <a:tc>
                  <a:txBody>
                    <a:bodyPr/>
                    <a:lstStyle/>
                    <a:p>
                      <a:pPr algn="l" fontAlgn="b"/>
                      <a:r>
                        <a:rPr lang="en-AU" sz="1400" b="1" u="none" strike="noStrike" kern="1200" dirty="0">
                          <a:solidFill>
                            <a:schemeClr val="bg1"/>
                          </a:solidFill>
                          <a:effectLst/>
                          <a:latin typeface="+mn-lt"/>
                          <a:ea typeface="+mn-ea"/>
                          <a:cs typeface="+mn-cs"/>
                        </a:rPr>
                        <a:t>Requirement</a:t>
                      </a:r>
                    </a:p>
                  </a:txBody>
                  <a:tcPr marL="2835" marR="2835" marT="2835"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06799265"/>
                  </a:ext>
                </a:extLst>
              </a:tr>
              <a:tr h="288000">
                <a:tc>
                  <a:txBody>
                    <a:bodyPr/>
                    <a:lstStyle/>
                    <a:p>
                      <a:pPr marL="0" algn="l" defTabSz="914400" rtl="0" eaLnBrk="1" fontAlgn="b" latinLnBrk="0" hangingPunct="1">
                        <a:spcBef>
                          <a:spcPts val="200"/>
                        </a:spcBef>
                        <a:spcAft>
                          <a:spcPts val="200"/>
                        </a:spcAft>
                      </a:pPr>
                      <a:r>
                        <a:rPr lang="en-AU" sz="1400" u="none" strike="noStrike" kern="1200" dirty="0">
                          <a:solidFill>
                            <a:schemeClr val="tx1"/>
                          </a:solidFill>
                          <a:effectLst/>
                          <a:latin typeface="+mn-lt"/>
                          <a:ea typeface="+mn-ea"/>
                          <a:cs typeface="+mn-cs"/>
                        </a:rPr>
                        <a:t>Administration of Transcription services</a:t>
                      </a:r>
                    </a:p>
                  </a:txBody>
                  <a:tcPr marL="2835" marR="2835" marT="2835"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66940029"/>
                  </a:ext>
                </a:extLst>
              </a:tr>
              <a:tr h="288000">
                <a:tc>
                  <a:txBody>
                    <a:bodyPr/>
                    <a:lstStyle/>
                    <a:p>
                      <a:pPr marL="0" algn="l" defTabSz="914400" rtl="0" eaLnBrk="1" fontAlgn="b" latinLnBrk="0" hangingPunct="1">
                        <a:spcBef>
                          <a:spcPts val="200"/>
                        </a:spcBef>
                        <a:spcAft>
                          <a:spcPts val="200"/>
                        </a:spcAft>
                      </a:pPr>
                      <a:r>
                        <a:rPr lang="en-AU" sz="1400" u="none" strike="noStrike" kern="1200" dirty="0">
                          <a:solidFill>
                            <a:schemeClr val="tx1"/>
                          </a:solidFill>
                          <a:effectLst/>
                          <a:latin typeface="+mn-lt"/>
                          <a:ea typeface="+mn-ea"/>
                          <a:cs typeface="+mn-cs"/>
                        </a:rPr>
                        <a:t>Online Order System</a:t>
                      </a:r>
                    </a:p>
                  </a:txBody>
                  <a:tcPr marL="2835" marR="2835" marT="2835"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0521155"/>
                  </a:ext>
                </a:extLst>
              </a:tr>
              <a:tr h="288000">
                <a:tc>
                  <a:txBody>
                    <a:bodyPr/>
                    <a:lstStyle/>
                    <a:p>
                      <a:pPr marL="0" algn="l" defTabSz="914400" rtl="0" eaLnBrk="1" fontAlgn="b" latinLnBrk="0" hangingPunct="1">
                        <a:spcBef>
                          <a:spcPts val="200"/>
                        </a:spcBef>
                        <a:spcAft>
                          <a:spcPts val="200"/>
                        </a:spcAft>
                      </a:pPr>
                      <a:r>
                        <a:rPr lang="en-AU" sz="1400" u="none" strike="noStrike" kern="1200" dirty="0">
                          <a:solidFill>
                            <a:schemeClr val="tx1"/>
                          </a:solidFill>
                          <a:effectLst/>
                          <a:latin typeface="+mn-lt"/>
                          <a:ea typeface="+mn-ea"/>
                          <a:cs typeface="+mn-cs"/>
                        </a:rPr>
                        <a:t>Requirements relating to all Transcript orders</a:t>
                      </a:r>
                    </a:p>
                  </a:txBody>
                  <a:tcPr marL="2835" marR="2835" marT="2835"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89706923"/>
                  </a:ext>
                </a:extLst>
              </a:tr>
              <a:tr h="288000">
                <a:tc>
                  <a:txBody>
                    <a:bodyPr/>
                    <a:lstStyle/>
                    <a:p>
                      <a:pPr marL="0" algn="l" defTabSz="914400" rtl="0" eaLnBrk="1" fontAlgn="b" latinLnBrk="0" hangingPunct="1">
                        <a:spcBef>
                          <a:spcPts val="200"/>
                        </a:spcBef>
                        <a:spcAft>
                          <a:spcPts val="200"/>
                        </a:spcAft>
                      </a:pPr>
                      <a:r>
                        <a:rPr lang="en-AU" sz="1400" u="none" strike="noStrike" kern="1200" dirty="0">
                          <a:solidFill>
                            <a:schemeClr val="tx1"/>
                          </a:solidFill>
                          <a:effectLst/>
                          <a:latin typeface="+mn-lt"/>
                          <a:ea typeface="+mn-ea"/>
                          <a:cs typeface="+mn-cs"/>
                        </a:rPr>
                        <a:t>Same Day Progressive Transcripts</a:t>
                      </a:r>
                    </a:p>
                  </a:txBody>
                  <a:tcPr marL="2835" marR="2835" marT="2835"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55549956"/>
                  </a:ext>
                </a:extLst>
              </a:tr>
              <a:tr h="288000">
                <a:tc>
                  <a:txBody>
                    <a:bodyPr/>
                    <a:lstStyle/>
                    <a:p>
                      <a:pPr marL="0" algn="l" defTabSz="914400" rtl="0" eaLnBrk="1" fontAlgn="b" latinLnBrk="0" hangingPunct="1">
                        <a:spcBef>
                          <a:spcPts val="200"/>
                        </a:spcBef>
                        <a:spcAft>
                          <a:spcPts val="200"/>
                        </a:spcAft>
                      </a:pPr>
                      <a:r>
                        <a:rPr lang="en-AU" sz="1400" u="none" strike="noStrike" kern="1200" dirty="0">
                          <a:solidFill>
                            <a:schemeClr val="tx1"/>
                          </a:solidFill>
                          <a:effectLst/>
                          <a:latin typeface="+mn-lt"/>
                          <a:ea typeface="+mn-ea"/>
                          <a:cs typeface="+mn-cs"/>
                        </a:rPr>
                        <a:t>Same Day Transcripts</a:t>
                      </a:r>
                    </a:p>
                  </a:txBody>
                  <a:tcPr marL="2835" marR="2835" marT="2835"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53485345"/>
                  </a:ext>
                </a:extLst>
              </a:tr>
              <a:tr h="288000">
                <a:tc>
                  <a:txBody>
                    <a:bodyPr/>
                    <a:lstStyle/>
                    <a:p>
                      <a:pPr marL="0" algn="l" defTabSz="914400" rtl="0" eaLnBrk="1" fontAlgn="b" latinLnBrk="0" hangingPunct="1">
                        <a:spcBef>
                          <a:spcPts val="200"/>
                        </a:spcBef>
                        <a:spcAft>
                          <a:spcPts val="200"/>
                        </a:spcAft>
                      </a:pPr>
                      <a:r>
                        <a:rPr lang="en-AU" sz="1400" u="none" strike="noStrike" kern="1200" dirty="0">
                          <a:solidFill>
                            <a:schemeClr val="tx1"/>
                          </a:solidFill>
                          <a:effectLst/>
                          <a:latin typeface="+mn-lt"/>
                          <a:ea typeface="+mn-ea"/>
                          <a:cs typeface="+mn-cs"/>
                        </a:rPr>
                        <a:t>Transcripts with longer turnaround time</a:t>
                      </a:r>
                    </a:p>
                  </a:txBody>
                  <a:tcPr marL="2835" marR="2835" marT="2835"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96234716"/>
                  </a:ext>
                </a:extLst>
              </a:tr>
              <a:tr h="288000">
                <a:tc>
                  <a:txBody>
                    <a:bodyPr/>
                    <a:lstStyle/>
                    <a:p>
                      <a:pPr marL="0" algn="l" defTabSz="914400" rtl="0" eaLnBrk="1" fontAlgn="b" latinLnBrk="0" hangingPunct="1">
                        <a:spcBef>
                          <a:spcPts val="200"/>
                        </a:spcBef>
                        <a:spcAft>
                          <a:spcPts val="200"/>
                        </a:spcAft>
                      </a:pPr>
                      <a:r>
                        <a:rPr lang="en-AU" sz="1400" u="none" strike="noStrike" kern="1200" dirty="0">
                          <a:solidFill>
                            <a:schemeClr val="tx1"/>
                          </a:solidFill>
                          <a:effectLst/>
                          <a:latin typeface="+mn-lt"/>
                          <a:ea typeface="+mn-ea"/>
                          <a:cs typeface="+mn-cs"/>
                        </a:rPr>
                        <a:t>Ex Tempore Judgments and Decisions by Registrars</a:t>
                      </a:r>
                    </a:p>
                  </a:txBody>
                  <a:tcPr marL="2835" marR="2835" marT="2835"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36932745"/>
                  </a:ext>
                </a:extLst>
              </a:tr>
              <a:tr h="288000">
                <a:tc>
                  <a:txBody>
                    <a:bodyPr/>
                    <a:lstStyle/>
                    <a:p>
                      <a:pPr marL="0" algn="l" defTabSz="914400" rtl="0" eaLnBrk="1" fontAlgn="b" latinLnBrk="0" hangingPunct="1">
                        <a:spcBef>
                          <a:spcPts val="200"/>
                        </a:spcBef>
                        <a:spcAft>
                          <a:spcPts val="200"/>
                        </a:spcAft>
                      </a:pPr>
                      <a:r>
                        <a:rPr lang="en-AU" sz="1400" u="none" strike="noStrike" kern="1200" dirty="0">
                          <a:solidFill>
                            <a:schemeClr val="tx1"/>
                          </a:solidFill>
                          <a:effectLst/>
                          <a:latin typeface="+mn-lt"/>
                          <a:ea typeface="+mn-ea"/>
                          <a:cs typeface="+mn-cs"/>
                        </a:rPr>
                        <a:t>Transcripts from Customer Video/Teleconferences</a:t>
                      </a:r>
                    </a:p>
                  </a:txBody>
                  <a:tcPr marL="2835" marR="2835" marT="2835"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65344155"/>
                  </a:ext>
                </a:extLst>
              </a:tr>
            </a:tbl>
          </a:graphicData>
        </a:graphic>
      </p:graphicFrame>
      <p:sp>
        <p:nvSpPr>
          <p:cNvPr id="5" name="Date Placeholder 4">
            <a:extLst>
              <a:ext uri="{FF2B5EF4-FFF2-40B4-BE49-F238E27FC236}">
                <a16:creationId xmlns:a16="http://schemas.microsoft.com/office/drawing/2014/main" id="{FC0519CA-2562-41F1-855C-067D44BDD19A}"/>
              </a:ext>
            </a:extLst>
          </p:cNvPr>
          <p:cNvSpPr>
            <a:spLocks noGrp="1"/>
          </p:cNvSpPr>
          <p:nvPr>
            <p:ph type="dt" sz="half" idx="10"/>
          </p:nvPr>
        </p:nvSpPr>
        <p:spPr/>
        <p:txBody>
          <a:bodyPr/>
          <a:lstStyle/>
          <a:p>
            <a:r>
              <a:rPr lang="en-US"/>
              <a:t>30 September 2019</a:t>
            </a:r>
            <a:endParaRPr lang="en-AU"/>
          </a:p>
        </p:txBody>
      </p:sp>
      <p:sp>
        <p:nvSpPr>
          <p:cNvPr id="7" name="Text Placeholder 6">
            <a:extLst>
              <a:ext uri="{FF2B5EF4-FFF2-40B4-BE49-F238E27FC236}">
                <a16:creationId xmlns:a16="http://schemas.microsoft.com/office/drawing/2014/main" id="{BBC484C6-000B-4984-8A4F-133EE9951061}"/>
              </a:ext>
            </a:extLst>
          </p:cNvPr>
          <p:cNvSpPr>
            <a:spLocks noGrp="1"/>
          </p:cNvSpPr>
          <p:nvPr>
            <p:ph type="body" sz="quarter" idx="13"/>
          </p:nvPr>
        </p:nvSpPr>
        <p:spPr/>
        <p:txBody>
          <a:bodyPr/>
          <a:lstStyle/>
          <a:p>
            <a:r>
              <a:rPr lang="en-AU" dirty="0"/>
              <a:t>The Service Requirements in the tables below are required across all Court jurisdictions. Detailed requirement description and performance levels are detailed in the Statement of Requirements at Part B of the RFT</a:t>
            </a:r>
          </a:p>
          <a:p>
            <a:endParaRPr lang="en-AU" dirty="0"/>
          </a:p>
        </p:txBody>
      </p:sp>
      <p:graphicFrame>
        <p:nvGraphicFramePr>
          <p:cNvPr id="11" name="Table 10">
            <a:extLst>
              <a:ext uri="{FF2B5EF4-FFF2-40B4-BE49-F238E27FC236}">
                <a16:creationId xmlns:a16="http://schemas.microsoft.com/office/drawing/2014/main" id="{69105951-3DE7-4622-8487-F41357254C28}"/>
              </a:ext>
            </a:extLst>
          </p:cNvPr>
          <p:cNvGraphicFramePr>
            <a:graphicFrameLocks noGrp="1"/>
          </p:cNvGraphicFramePr>
          <p:nvPr>
            <p:extLst>
              <p:ext uri="{D42A27DB-BD31-4B8C-83A1-F6EECF244321}">
                <p14:modId xmlns:p14="http://schemas.microsoft.com/office/powerpoint/2010/main" val="3129717712"/>
              </p:ext>
            </p:extLst>
          </p:nvPr>
        </p:nvGraphicFramePr>
        <p:xfrm>
          <a:off x="7957858" y="1753850"/>
          <a:ext cx="3318852" cy="3024853"/>
        </p:xfrm>
        <a:graphic>
          <a:graphicData uri="http://schemas.openxmlformats.org/drawingml/2006/table">
            <a:tbl>
              <a:tblPr>
                <a:tableStyleId>{2D5ABB26-0587-4C30-8999-92F81FD0307C}</a:tableStyleId>
              </a:tblPr>
              <a:tblGrid>
                <a:gridCol w="3318852">
                  <a:extLst>
                    <a:ext uri="{9D8B030D-6E8A-4147-A177-3AD203B41FA5}">
                      <a16:colId xmlns:a16="http://schemas.microsoft.com/office/drawing/2014/main" val="1253467246"/>
                    </a:ext>
                  </a:extLst>
                </a:gridCol>
              </a:tblGrid>
              <a:tr h="288000">
                <a:tc>
                  <a:txBody>
                    <a:bodyPr/>
                    <a:lstStyle/>
                    <a:p>
                      <a:pPr algn="ctr" fontAlgn="b"/>
                      <a:r>
                        <a:rPr lang="en-AU" sz="1200" b="1" u="none" strike="noStrike" dirty="0">
                          <a:effectLst/>
                        </a:rPr>
                        <a:t>Administrative Services</a:t>
                      </a:r>
                      <a:endParaRPr lang="en-AU" sz="1200" b="1" i="0" u="none" strike="noStrike" dirty="0">
                        <a:solidFill>
                          <a:srgbClr val="000000"/>
                        </a:solidFill>
                        <a:effectLst/>
                        <a:latin typeface="+mn-lt"/>
                      </a:endParaRPr>
                    </a:p>
                  </a:txBody>
                  <a:tcPr marL="6133" marR="6133" marT="6133" marB="0" anchor="ctr">
                    <a:lnL>
                      <a:noFill/>
                    </a:lnL>
                    <a:lnR>
                      <a:noFill/>
                    </a:lnR>
                    <a:lnT>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86223841"/>
                  </a:ext>
                </a:extLst>
              </a:tr>
              <a:tr h="288000">
                <a:tc>
                  <a:txBody>
                    <a:bodyPr/>
                    <a:lstStyle/>
                    <a:p>
                      <a:pPr algn="l" fontAlgn="b"/>
                      <a:r>
                        <a:rPr lang="en-AU" sz="1400" b="1" u="none" strike="noStrike" kern="1200" dirty="0">
                          <a:solidFill>
                            <a:schemeClr val="bg1"/>
                          </a:solidFill>
                          <a:effectLst/>
                          <a:latin typeface="+mn-lt"/>
                          <a:ea typeface="+mn-ea"/>
                          <a:cs typeface="+mn-cs"/>
                        </a:rPr>
                        <a:t>Requirement</a:t>
                      </a:r>
                    </a:p>
                  </a:txBody>
                  <a:tcPr marL="6133" marR="6133" marT="6133"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593909029"/>
                  </a:ext>
                </a:extLst>
              </a:tr>
              <a:tr h="288000">
                <a:tc>
                  <a:txBody>
                    <a:bodyPr/>
                    <a:lstStyle/>
                    <a:p>
                      <a:pPr marL="0" algn="l" defTabSz="914400" rtl="0" eaLnBrk="1" fontAlgn="b" latinLnBrk="0" hangingPunct="1">
                        <a:spcBef>
                          <a:spcPts val="200"/>
                        </a:spcBef>
                        <a:spcAft>
                          <a:spcPts val="200"/>
                        </a:spcAft>
                      </a:pPr>
                      <a:r>
                        <a:rPr lang="en-AU" sz="1400" u="none" strike="noStrike" kern="1200" dirty="0">
                          <a:solidFill>
                            <a:schemeClr val="tx1"/>
                          </a:solidFill>
                          <a:effectLst/>
                          <a:latin typeface="+mn-lt"/>
                          <a:ea typeface="+mn-ea"/>
                          <a:cs typeface="+mn-cs"/>
                        </a:rPr>
                        <a:t>Storage and retrieval</a:t>
                      </a:r>
                    </a:p>
                  </a:txBody>
                  <a:tcPr marL="6133" marR="6133" marT="6133"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04295553"/>
                  </a:ext>
                </a:extLst>
              </a:tr>
              <a:tr h="288000">
                <a:tc>
                  <a:txBody>
                    <a:bodyPr/>
                    <a:lstStyle/>
                    <a:p>
                      <a:pPr marL="0" algn="l" defTabSz="914400" rtl="0" eaLnBrk="1" fontAlgn="b" latinLnBrk="0" hangingPunct="1">
                        <a:spcBef>
                          <a:spcPts val="200"/>
                        </a:spcBef>
                        <a:spcAft>
                          <a:spcPts val="200"/>
                        </a:spcAft>
                      </a:pPr>
                      <a:r>
                        <a:rPr lang="en-AU" sz="1400" u="none" strike="noStrike" kern="1200" dirty="0">
                          <a:solidFill>
                            <a:schemeClr val="tx1"/>
                          </a:solidFill>
                          <a:effectLst/>
                          <a:latin typeface="+mn-lt"/>
                          <a:ea typeface="+mn-ea"/>
                          <a:cs typeface="+mn-cs"/>
                        </a:rPr>
                        <a:t>Archiving</a:t>
                      </a:r>
                    </a:p>
                  </a:txBody>
                  <a:tcPr marL="6133" marR="6133" marT="6133"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25077624"/>
                  </a:ext>
                </a:extLst>
              </a:tr>
              <a:tr h="288000">
                <a:tc>
                  <a:txBody>
                    <a:bodyPr/>
                    <a:lstStyle/>
                    <a:p>
                      <a:pPr marL="0" algn="l" defTabSz="914400" rtl="0" eaLnBrk="1" fontAlgn="b" latinLnBrk="0" hangingPunct="1">
                        <a:spcBef>
                          <a:spcPts val="200"/>
                        </a:spcBef>
                        <a:spcAft>
                          <a:spcPts val="200"/>
                        </a:spcAft>
                      </a:pPr>
                      <a:r>
                        <a:rPr lang="en-AU" sz="1400" u="none" strike="noStrike" kern="1200" dirty="0">
                          <a:solidFill>
                            <a:schemeClr val="tx1"/>
                          </a:solidFill>
                          <a:effectLst/>
                          <a:latin typeface="+mn-lt"/>
                          <a:ea typeface="+mn-ea"/>
                          <a:cs typeface="+mn-cs"/>
                        </a:rPr>
                        <a:t>Retention and Disposal of Records and Equipment</a:t>
                      </a:r>
                    </a:p>
                  </a:txBody>
                  <a:tcPr marL="6133" marR="6133" marT="6133"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40451088"/>
                  </a:ext>
                </a:extLst>
              </a:tr>
              <a:tr h="288000">
                <a:tc>
                  <a:txBody>
                    <a:bodyPr/>
                    <a:lstStyle/>
                    <a:p>
                      <a:pPr marL="0" algn="l" defTabSz="914400" rtl="0" eaLnBrk="1" fontAlgn="b" latinLnBrk="0" hangingPunct="1">
                        <a:spcBef>
                          <a:spcPts val="200"/>
                        </a:spcBef>
                        <a:spcAft>
                          <a:spcPts val="200"/>
                        </a:spcAft>
                      </a:pPr>
                      <a:r>
                        <a:rPr lang="en-AU" sz="1400" u="none" strike="noStrike" kern="1200" dirty="0">
                          <a:solidFill>
                            <a:schemeClr val="tx1"/>
                          </a:solidFill>
                          <a:effectLst/>
                          <a:latin typeface="+mn-lt"/>
                          <a:ea typeface="+mn-ea"/>
                          <a:cs typeface="+mn-cs"/>
                        </a:rPr>
                        <a:t>Training Services</a:t>
                      </a:r>
                    </a:p>
                  </a:txBody>
                  <a:tcPr marL="6133" marR="6133" marT="6133"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19285946"/>
                  </a:ext>
                </a:extLst>
              </a:tr>
              <a:tr h="288000">
                <a:tc>
                  <a:txBody>
                    <a:bodyPr/>
                    <a:lstStyle/>
                    <a:p>
                      <a:pPr marL="0" algn="l" defTabSz="914400" rtl="0" eaLnBrk="1" fontAlgn="b" latinLnBrk="0" hangingPunct="1">
                        <a:spcBef>
                          <a:spcPts val="200"/>
                        </a:spcBef>
                        <a:spcAft>
                          <a:spcPts val="200"/>
                        </a:spcAft>
                      </a:pPr>
                      <a:r>
                        <a:rPr lang="en-AU" sz="1400" u="none" strike="noStrike" kern="1200" dirty="0">
                          <a:solidFill>
                            <a:schemeClr val="tx1"/>
                          </a:solidFill>
                          <a:effectLst/>
                          <a:latin typeface="+mn-lt"/>
                          <a:ea typeface="+mn-ea"/>
                          <a:cs typeface="+mn-cs"/>
                        </a:rPr>
                        <a:t>Ad hoc Consulting services</a:t>
                      </a:r>
                    </a:p>
                  </a:txBody>
                  <a:tcPr marL="6133" marR="6133" marT="6133"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43340636"/>
                  </a:ext>
                </a:extLst>
              </a:tr>
              <a:tr h="288000">
                <a:tc>
                  <a:txBody>
                    <a:bodyPr/>
                    <a:lstStyle/>
                    <a:p>
                      <a:pPr marL="0" algn="l" defTabSz="914400" rtl="0" eaLnBrk="1" fontAlgn="b" latinLnBrk="0" hangingPunct="1">
                        <a:spcBef>
                          <a:spcPts val="200"/>
                        </a:spcBef>
                        <a:spcAft>
                          <a:spcPts val="200"/>
                        </a:spcAft>
                      </a:pPr>
                      <a:r>
                        <a:rPr lang="en-AU" sz="1400" u="none" strike="noStrike" kern="1200" dirty="0">
                          <a:solidFill>
                            <a:schemeClr val="tx1"/>
                          </a:solidFill>
                          <a:effectLst/>
                          <a:latin typeface="+mn-lt"/>
                          <a:ea typeface="+mn-ea"/>
                          <a:cs typeface="+mn-cs"/>
                        </a:rPr>
                        <a:t>Invoicing </a:t>
                      </a:r>
                    </a:p>
                  </a:txBody>
                  <a:tcPr marL="6133" marR="6133" marT="6133"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0870535"/>
                  </a:ext>
                </a:extLst>
              </a:tr>
              <a:tr h="288000">
                <a:tc>
                  <a:txBody>
                    <a:bodyPr/>
                    <a:lstStyle/>
                    <a:p>
                      <a:pPr marL="0" algn="l" defTabSz="914400" rtl="0" eaLnBrk="1" fontAlgn="b" latinLnBrk="0" hangingPunct="1">
                        <a:spcBef>
                          <a:spcPts val="200"/>
                        </a:spcBef>
                        <a:spcAft>
                          <a:spcPts val="200"/>
                        </a:spcAft>
                      </a:pPr>
                      <a:r>
                        <a:rPr lang="en-AU" sz="1400" u="none" strike="noStrike" kern="1200" dirty="0">
                          <a:solidFill>
                            <a:schemeClr val="tx1"/>
                          </a:solidFill>
                          <a:effectLst/>
                          <a:latin typeface="+mn-lt"/>
                          <a:ea typeface="+mn-ea"/>
                          <a:cs typeface="+mn-cs"/>
                        </a:rPr>
                        <a:t>Register</a:t>
                      </a:r>
                    </a:p>
                  </a:txBody>
                  <a:tcPr marL="6133" marR="6133" marT="6133"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92370605"/>
                  </a:ext>
                </a:extLst>
              </a:tr>
              <a:tr h="288000">
                <a:tc>
                  <a:txBody>
                    <a:bodyPr/>
                    <a:lstStyle/>
                    <a:p>
                      <a:pPr marL="0" algn="l" defTabSz="914400" rtl="0" eaLnBrk="1" fontAlgn="b" latinLnBrk="0" hangingPunct="1">
                        <a:spcBef>
                          <a:spcPts val="200"/>
                        </a:spcBef>
                        <a:spcAft>
                          <a:spcPts val="200"/>
                        </a:spcAft>
                      </a:pPr>
                      <a:r>
                        <a:rPr lang="en-AU" sz="1400" u="none" strike="noStrike" kern="1200" dirty="0">
                          <a:solidFill>
                            <a:schemeClr val="tx1"/>
                          </a:solidFill>
                          <a:effectLst/>
                          <a:latin typeface="+mn-lt"/>
                          <a:ea typeface="+mn-ea"/>
                          <a:cs typeface="+mn-cs"/>
                        </a:rPr>
                        <a:t>Reporting and contract management</a:t>
                      </a:r>
                    </a:p>
                  </a:txBody>
                  <a:tcPr marL="6133" marR="6133" marT="6133" marB="0" anchor="ctr">
                    <a:lnL>
                      <a:noFill/>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062545618"/>
                  </a:ext>
                </a:extLst>
              </a:tr>
            </a:tbl>
          </a:graphicData>
        </a:graphic>
      </p:graphicFrame>
      <p:sp>
        <p:nvSpPr>
          <p:cNvPr id="3" name="Speech Bubble: Rectangle with Corners Rounded 2">
            <a:extLst>
              <a:ext uri="{FF2B5EF4-FFF2-40B4-BE49-F238E27FC236}">
                <a16:creationId xmlns:a16="http://schemas.microsoft.com/office/drawing/2014/main" id="{AD550ED3-0713-4F2F-A90E-A895FE84B7AC}"/>
              </a:ext>
            </a:extLst>
          </p:cNvPr>
          <p:cNvSpPr/>
          <p:nvPr/>
        </p:nvSpPr>
        <p:spPr>
          <a:xfrm>
            <a:off x="1773936" y="6144768"/>
            <a:ext cx="7077456" cy="576707"/>
          </a:xfrm>
          <a:prstGeom prst="wedgeRoundRectCallout">
            <a:avLst>
              <a:gd name="adj1" fmla="val -30404"/>
              <a:gd name="adj2" fmla="val -8654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G" dirty="0"/>
              <a:t>Includes provision of recording equipment and required data links</a:t>
            </a:r>
          </a:p>
        </p:txBody>
      </p:sp>
    </p:spTree>
    <p:extLst>
      <p:ext uri="{BB962C8B-B14F-4D97-AF65-F5344CB8AC3E}">
        <p14:creationId xmlns:p14="http://schemas.microsoft.com/office/powerpoint/2010/main" val="833690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D07C-9B12-43ED-8854-E109FBDEF316}"/>
              </a:ext>
            </a:extLst>
          </p:cNvPr>
          <p:cNvSpPr>
            <a:spLocks noGrp="1"/>
          </p:cNvSpPr>
          <p:nvPr>
            <p:ph type="title"/>
          </p:nvPr>
        </p:nvSpPr>
        <p:spPr/>
        <p:txBody>
          <a:bodyPr/>
          <a:lstStyle/>
          <a:p>
            <a:br>
              <a:rPr lang="en-AU" dirty="0"/>
            </a:br>
            <a:r>
              <a:rPr lang="en-AU" dirty="0"/>
              <a:t>Part B - Differences in Requirements across Jurisdictions for Recording, Transcription, and In-Court Monitoring Services </a:t>
            </a:r>
          </a:p>
        </p:txBody>
      </p:sp>
      <p:graphicFrame>
        <p:nvGraphicFramePr>
          <p:cNvPr id="8" name="Content Placeholder 7">
            <a:extLst>
              <a:ext uri="{FF2B5EF4-FFF2-40B4-BE49-F238E27FC236}">
                <a16:creationId xmlns:a16="http://schemas.microsoft.com/office/drawing/2014/main" id="{7FB683EE-6E63-43E6-B017-D838329F41EA}"/>
              </a:ext>
            </a:extLst>
          </p:cNvPr>
          <p:cNvGraphicFramePr>
            <a:graphicFrameLocks noGrp="1"/>
          </p:cNvGraphicFramePr>
          <p:nvPr>
            <p:ph sz="half" idx="1"/>
            <p:extLst>
              <p:ext uri="{D42A27DB-BD31-4B8C-83A1-F6EECF244321}">
                <p14:modId xmlns:p14="http://schemas.microsoft.com/office/powerpoint/2010/main" val="675737455"/>
              </p:ext>
            </p:extLst>
          </p:nvPr>
        </p:nvGraphicFramePr>
        <p:xfrm>
          <a:off x="1053736" y="1551710"/>
          <a:ext cx="9431382" cy="1156663"/>
        </p:xfrm>
        <a:graphic>
          <a:graphicData uri="http://schemas.openxmlformats.org/drawingml/2006/table">
            <a:tbl>
              <a:tblPr>
                <a:tableStyleId>{2D5ABB26-0587-4C30-8999-92F81FD0307C}</a:tableStyleId>
              </a:tblPr>
              <a:tblGrid>
                <a:gridCol w="5042264">
                  <a:extLst>
                    <a:ext uri="{9D8B030D-6E8A-4147-A177-3AD203B41FA5}">
                      <a16:colId xmlns:a16="http://schemas.microsoft.com/office/drawing/2014/main" val="140509139"/>
                    </a:ext>
                  </a:extLst>
                </a:gridCol>
                <a:gridCol w="4389118">
                  <a:extLst>
                    <a:ext uri="{9D8B030D-6E8A-4147-A177-3AD203B41FA5}">
                      <a16:colId xmlns:a16="http://schemas.microsoft.com/office/drawing/2014/main" val="2381011654"/>
                    </a:ext>
                  </a:extLst>
                </a:gridCol>
              </a:tblGrid>
              <a:tr h="161618">
                <a:tc gridSpan="2">
                  <a:txBody>
                    <a:bodyPr/>
                    <a:lstStyle/>
                    <a:p>
                      <a:pPr algn="ctr" fontAlgn="b"/>
                      <a:r>
                        <a:rPr lang="en-AU" sz="1200" b="1" i="0" u="none" strike="noStrike" dirty="0">
                          <a:solidFill>
                            <a:schemeClr val="tx1"/>
                          </a:solidFill>
                          <a:effectLst/>
                          <a:latin typeface="+mn-lt"/>
                        </a:rPr>
                        <a:t>Recording</a:t>
                      </a:r>
                    </a:p>
                  </a:txBody>
                  <a:tcPr marL="4749" marR="4749" marT="4749"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b"/>
                      <a:endParaRPr lang="en-AU" sz="1000" b="0" i="0" u="none" strike="noStrike" dirty="0">
                        <a:solidFill>
                          <a:schemeClr val="tx1"/>
                        </a:solidFill>
                        <a:effectLst/>
                        <a:latin typeface="+mn-lt"/>
                      </a:endParaRPr>
                    </a:p>
                  </a:txBody>
                  <a:tcPr marL="4749" marR="4749" marT="4749"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66436786"/>
                  </a:ext>
                </a:extLst>
              </a:tr>
              <a:tr h="161618">
                <a:tc>
                  <a:txBody>
                    <a:bodyPr/>
                    <a:lstStyle/>
                    <a:p>
                      <a:pPr algn="ctr" fontAlgn="b"/>
                      <a:r>
                        <a:rPr lang="en-AU" sz="1000" b="1" u="none" strike="noStrike" dirty="0">
                          <a:solidFill>
                            <a:schemeClr val="bg1"/>
                          </a:solidFill>
                          <a:effectLst/>
                          <a:latin typeface="+mn-lt"/>
                        </a:rPr>
                        <a:t>Requirement</a:t>
                      </a:r>
                      <a:endParaRPr lang="en-AU" sz="1000" b="1" i="0" u="none" strike="noStrike" dirty="0">
                        <a:solidFill>
                          <a:schemeClr val="bg1"/>
                        </a:solidFill>
                        <a:effectLst/>
                        <a:latin typeface="+mn-lt"/>
                      </a:endParaRPr>
                    </a:p>
                  </a:txBody>
                  <a:tcPr marL="4749" marR="4749" marT="4749" marB="0" anchor="ctr">
                    <a:lnL>
                      <a:noFill/>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AU" sz="1000" b="1" u="none" strike="noStrike" dirty="0">
                          <a:solidFill>
                            <a:schemeClr val="bg1"/>
                          </a:solidFill>
                          <a:effectLst/>
                          <a:latin typeface="+mn-lt"/>
                        </a:rPr>
                        <a:t>Court in Scope</a:t>
                      </a:r>
                      <a:endParaRPr lang="en-AU" sz="1000" b="1" i="0" u="none" strike="noStrike" dirty="0">
                        <a:solidFill>
                          <a:schemeClr val="bg1"/>
                        </a:solidFill>
                        <a:effectLst/>
                        <a:latin typeface="+mn-lt"/>
                      </a:endParaRPr>
                    </a:p>
                  </a:txBody>
                  <a:tcPr marL="4749" marR="4749" marT="4749" marB="0" anchor="ctr">
                    <a:lnL w="12700" cap="flat" cmpd="sng" algn="ctr">
                      <a:solidFill>
                        <a:schemeClr val="bg2"/>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938906143"/>
                  </a:ext>
                </a:extLst>
              </a:tr>
              <a:tr h="201854">
                <a:tc>
                  <a:txBody>
                    <a:bodyPr/>
                    <a:lstStyle/>
                    <a:p>
                      <a:pPr algn="l" fontAlgn="b"/>
                      <a:r>
                        <a:rPr lang="en-AU" sz="1000" b="1" u="none" strike="noStrike" dirty="0">
                          <a:effectLst/>
                          <a:latin typeface="+mn-lt"/>
                        </a:rPr>
                        <a:t>Recording Equipment and Recording Services in Circuit Location</a:t>
                      </a:r>
                      <a:endParaRPr lang="en-AU" sz="1000" b="1" i="0" u="none" strike="noStrike" dirty="0">
                        <a:solidFill>
                          <a:srgbClr val="000000"/>
                        </a:solidFill>
                        <a:effectLst/>
                        <a:latin typeface="+mn-lt"/>
                      </a:endParaRPr>
                    </a:p>
                  </a:txBody>
                  <a:tcPr marL="4749" marR="4749" marT="4749" marB="0"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lvl="0" algn="ctr" fontAlgn="b"/>
                      <a:r>
                        <a:rPr lang="en-AU" sz="1000" b="1" u="none" strike="noStrike" dirty="0">
                          <a:effectLst/>
                          <a:latin typeface="+mn-lt"/>
                        </a:rPr>
                        <a:t>Circuit Locations</a:t>
                      </a:r>
                      <a:endParaRPr lang="en-AU" sz="1000" b="1" i="0" u="none" strike="noStrike" dirty="0">
                        <a:solidFill>
                          <a:srgbClr val="000000"/>
                        </a:solidFill>
                        <a:effectLst/>
                        <a:latin typeface="+mn-lt"/>
                      </a:endParaRPr>
                    </a:p>
                  </a:txBody>
                  <a:tcPr marL="4749" marR="4749" marT="4749" marB="0" anchor="ctr">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11589678"/>
                  </a:ext>
                </a:extLst>
              </a:tr>
              <a:tr h="201854">
                <a:tc>
                  <a:txBody>
                    <a:bodyPr/>
                    <a:lstStyle/>
                    <a:p>
                      <a:pPr algn="l" fontAlgn="b"/>
                      <a:r>
                        <a:rPr lang="en-AU" sz="1000" b="1" u="none" strike="noStrike" dirty="0">
                          <a:effectLst/>
                          <a:latin typeface="+mn-lt"/>
                        </a:rPr>
                        <a:t>Audio Access for Customer and Audio Portal for Customer</a:t>
                      </a:r>
                      <a:endParaRPr lang="en-AU" sz="1000" b="1" i="0" u="none" strike="noStrike" dirty="0">
                        <a:solidFill>
                          <a:srgbClr val="000000"/>
                        </a:solidFill>
                        <a:effectLst/>
                        <a:latin typeface="+mn-lt"/>
                      </a:endParaRPr>
                    </a:p>
                  </a:txBody>
                  <a:tcPr marL="4749" marR="4749" marT="4749" marB="0"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lvl="0" algn="ctr" fontAlgn="b"/>
                      <a:r>
                        <a:rPr lang="en-AU" sz="1000" b="1" u="none" strike="noStrike" dirty="0" err="1">
                          <a:effectLst/>
                          <a:latin typeface="+mn-lt"/>
                        </a:rPr>
                        <a:t>FCoA</a:t>
                      </a:r>
                      <a:r>
                        <a:rPr lang="en-AU" sz="1000" b="1" u="none" strike="noStrike" dirty="0">
                          <a:effectLst/>
                          <a:latin typeface="+mn-lt"/>
                        </a:rPr>
                        <a:t>, FCC, FCA - Optional</a:t>
                      </a:r>
                      <a:endParaRPr lang="en-AU" sz="1000" b="1" i="0" u="none" strike="noStrike" dirty="0">
                        <a:solidFill>
                          <a:srgbClr val="000000"/>
                        </a:solidFill>
                        <a:effectLst/>
                        <a:latin typeface="+mn-lt"/>
                      </a:endParaRPr>
                    </a:p>
                  </a:txBody>
                  <a:tcPr marL="4749" marR="4749" marT="4749" marB="0" anchor="ctr">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73436983"/>
                  </a:ext>
                </a:extLst>
              </a:tr>
              <a:tr h="201854">
                <a:tc>
                  <a:txBody>
                    <a:bodyPr/>
                    <a:lstStyle/>
                    <a:p>
                      <a:pPr algn="l" fontAlgn="b"/>
                      <a:r>
                        <a:rPr lang="en-AU" sz="1000" u="none" strike="noStrike">
                          <a:effectLst/>
                          <a:latin typeface="+mn-lt"/>
                        </a:rPr>
                        <a:t>Additional Requirements for Real Time Proceedings</a:t>
                      </a:r>
                      <a:endParaRPr lang="en-AU" sz="1000" b="0" i="0" u="none" strike="noStrike">
                        <a:solidFill>
                          <a:srgbClr val="000000"/>
                        </a:solidFill>
                        <a:effectLst/>
                        <a:latin typeface="+mn-lt"/>
                      </a:endParaRPr>
                    </a:p>
                  </a:txBody>
                  <a:tcPr marL="4749" marR="4749" marT="4749" marB="0"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lvl="0" algn="ctr" fontAlgn="b"/>
                      <a:r>
                        <a:rPr lang="en-AU" sz="1000" u="none" strike="noStrike" dirty="0">
                          <a:effectLst/>
                          <a:latin typeface="+mn-lt"/>
                        </a:rPr>
                        <a:t>FCA</a:t>
                      </a:r>
                      <a:endParaRPr lang="en-AU" sz="1000" b="0" i="0" u="none" strike="noStrike" dirty="0">
                        <a:solidFill>
                          <a:srgbClr val="000000"/>
                        </a:solidFill>
                        <a:effectLst/>
                        <a:latin typeface="+mn-lt"/>
                      </a:endParaRPr>
                    </a:p>
                  </a:txBody>
                  <a:tcPr marL="4749" marR="4749" marT="4749" marB="0" anchor="ctr">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52994776"/>
                  </a:ext>
                </a:extLst>
              </a:tr>
              <a:tr h="201854">
                <a:tc>
                  <a:txBody>
                    <a:bodyPr/>
                    <a:lstStyle/>
                    <a:p>
                      <a:pPr algn="l" fontAlgn="b"/>
                      <a:r>
                        <a:rPr lang="en-AU" sz="1000" u="none" strike="noStrike" dirty="0">
                          <a:effectLst/>
                          <a:latin typeface="+mn-lt"/>
                        </a:rPr>
                        <a:t>Additional requirement for Remote FCA Proceedings and Native Title Proceedings</a:t>
                      </a:r>
                      <a:endParaRPr lang="en-AU" sz="1000" b="0" i="0" u="none" strike="noStrike" dirty="0">
                        <a:solidFill>
                          <a:srgbClr val="000000"/>
                        </a:solidFill>
                        <a:effectLst/>
                        <a:latin typeface="+mn-lt"/>
                      </a:endParaRPr>
                    </a:p>
                  </a:txBody>
                  <a:tcPr marL="4749" marR="4749" marT="4749" marB="0"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lvl="0" algn="ctr" fontAlgn="b"/>
                      <a:r>
                        <a:rPr lang="en-AU" sz="1000" u="none" strike="noStrike" dirty="0">
                          <a:effectLst/>
                          <a:latin typeface="+mn-lt"/>
                        </a:rPr>
                        <a:t>FCA</a:t>
                      </a:r>
                      <a:endParaRPr lang="en-AU" sz="1000" b="0" i="0" u="none" strike="noStrike" dirty="0">
                        <a:solidFill>
                          <a:srgbClr val="000000"/>
                        </a:solidFill>
                        <a:effectLst/>
                        <a:latin typeface="+mn-lt"/>
                      </a:endParaRPr>
                    </a:p>
                  </a:txBody>
                  <a:tcPr marL="4749" marR="4749" marT="4749" marB="0" anchor="ctr">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45405974"/>
                  </a:ext>
                </a:extLst>
              </a:tr>
            </a:tbl>
          </a:graphicData>
        </a:graphic>
      </p:graphicFrame>
      <p:graphicFrame>
        <p:nvGraphicFramePr>
          <p:cNvPr id="9" name="Content Placeholder 8">
            <a:extLst>
              <a:ext uri="{FF2B5EF4-FFF2-40B4-BE49-F238E27FC236}">
                <a16:creationId xmlns:a16="http://schemas.microsoft.com/office/drawing/2014/main" id="{3F6FA65F-956D-479D-9B5F-14951D0B6CE6}"/>
              </a:ext>
            </a:extLst>
          </p:cNvPr>
          <p:cNvGraphicFramePr>
            <a:graphicFrameLocks noGrp="1"/>
          </p:cNvGraphicFramePr>
          <p:nvPr>
            <p:ph sz="half" idx="2"/>
            <p:extLst>
              <p:ext uri="{D42A27DB-BD31-4B8C-83A1-F6EECF244321}">
                <p14:modId xmlns:p14="http://schemas.microsoft.com/office/powerpoint/2010/main" val="1469157540"/>
              </p:ext>
            </p:extLst>
          </p:nvPr>
        </p:nvGraphicFramePr>
        <p:xfrm>
          <a:off x="1053735" y="2837264"/>
          <a:ext cx="9431383" cy="1274693"/>
        </p:xfrm>
        <a:graphic>
          <a:graphicData uri="http://schemas.openxmlformats.org/drawingml/2006/table">
            <a:tbl>
              <a:tblPr>
                <a:tableStyleId>{2D5ABB26-0587-4C30-8999-92F81FD0307C}</a:tableStyleId>
              </a:tblPr>
              <a:tblGrid>
                <a:gridCol w="5059682">
                  <a:extLst>
                    <a:ext uri="{9D8B030D-6E8A-4147-A177-3AD203B41FA5}">
                      <a16:colId xmlns:a16="http://schemas.microsoft.com/office/drawing/2014/main" val="618863148"/>
                    </a:ext>
                  </a:extLst>
                </a:gridCol>
                <a:gridCol w="4371701">
                  <a:extLst>
                    <a:ext uri="{9D8B030D-6E8A-4147-A177-3AD203B41FA5}">
                      <a16:colId xmlns:a16="http://schemas.microsoft.com/office/drawing/2014/main" val="2714015220"/>
                    </a:ext>
                  </a:extLst>
                </a:gridCol>
              </a:tblGrid>
              <a:tr h="216921">
                <a:tc gridSpan="2">
                  <a:txBody>
                    <a:bodyPr/>
                    <a:lstStyle/>
                    <a:p>
                      <a:pPr algn="ctr" fontAlgn="b"/>
                      <a:r>
                        <a:rPr lang="en-AU" sz="1200" b="1" u="none" strike="noStrike" dirty="0">
                          <a:effectLst/>
                        </a:rPr>
                        <a:t>Transcription</a:t>
                      </a:r>
                      <a:endParaRPr lang="en-AU" sz="1200" b="1" i="0" u="none" strike="noStrike" dirty="0">
                        <a:solidFill>
                          <a:srgbClr val="000000"/>
                        </a:solidFill>
                        <a:effectLst/>
                        <a:latin typeface="+mn-lt"/>
                      </a:endParaRPr>
                    </a:p>
                  </a:txBody>
                  <a:tcPr marL="2835" marR="2835" marT="2835"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fontAlgn="b"/>
                      <a:endParaRPr lang="en-AU" sz="1000" b="0" i="0" u="none" strike="noStrike" dirty="0">
                        <a:solidFill>
                          <a:srgbClr val="000000"/>
                        </a:solidFill>
                        <a:effectLst/>
                        <a:latin typeface="+mn-lt"/>
                      </a:endParaRPr>
                    </a:p>
                  </a:txBody>
                  <a:tcPr marL="2835" marR="2835" marT="2835"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66878788"/>
                  </a:ext>
                </a:extLst>
              </a:tr>
              <a:tr h="181319">
                <a:tc>
                  <a:txBody>
                    <a:bodyPr/>
                    <a:lstStyle/>
                    <a:p>
                      <a:pPr algn="ctr" fontAlgn="b"/>
                      <a:r>
                        <a:rPr lang="en-AU" sz="1000" b="1" u="none" strike="noStrike" dirty="0">
                          <a:solidFill>
                            <a:schemeClr val="bg1"/>
                          </a:solidFill>
                          <a:effectLst/>
                        </a:rPr>
                        <a:t>Requirement</a:t>
                      </a:r>
                      <a:endParaRPr lang="en-AU" sz="1000" b="1" i="0" u="none" strike="noStrike" dirty="0">
                        <a:solidFill>
                          <a:schemeClr val="bg1"/>
                        </a:solidFill>
                        <a:effectLst/>
                        <a:latin typeface="+mn-lt"/>
                      </a:endParaRPr>
                    </a:p>
                  </a:txBody>
                  <a:tcPr marL="2835" marR="2835" marT="2835" marB="0" anchor="ctr">
                    <a:lnL>
                      <a:noFill/>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AU" sz="1000" b="1" u="none" strike="noStrike" dirty="0">
                          <a:solidFill>
                            <a:schemeClr val="bg1"/>
                          </a:solidFill>
                          <a:effectLst/>
                        </a:rPr>
                        <a:t>Jurisdictions in Scope</a:t>
                      </a:r>
                      <a:endParaRPr lang="en-AU" sz="1000" b="1" i="0" u="none" strike="noStrike" dirty="0">
                        <a:solidFill>
                          <a:schemeClr val="bg1"/>
                        </a:solidFill>
                        <a:effectLst/>
                        <a:latin typeface="+mn-lt"/>
                      </a:endParaRPr>
                    </a:p>
                  </a:txBody>
                  <a:tcPr marL="2835" marR="2835" marT="2835" marB="0" anchor="ctr">
                    <a:lnL w="12700" cap="flat" cmpd="sng" algn="ctr">
                      <a:solidFill>
                        <a:schemeClr val="bg2"/>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06799265"/>
                  </a:ext>
                </a:extLst>
              </a:tr>
              <a:tr h="189606">
                <a:tc>
                  <a:txBody>
                    <a:bodyPr/>
                    <a:lstStyle/>
                    <a:p>
                      <a:pPr algn="l" fontAlgn="b"/>
                      <a:r>
                        <a:rPr lang="en-AU" sz="1000" b="1" u="none" strike="noStrike" dirty="0">
                          <a:effectLst/>
                        </a:rPr>
                        <a:t>Real-time Transcription</a:t>
                      </a:r>
                      <a:endParaRPr lang="en-AU" sz="1000" b="1" i="0" u="none" strike="noStrike" dirty="0">
                        <a:solidFill>
                          <a:srgbClr val="000000"/>
                        </a:solidFill>
                        <a:effectLst/>
                        <a:latin typeface="+mn-lt"/>
                      </a:endParaRPr>
                    </a:p>
                  </a:txBody>
                  <a:tcPr marL="2835" marR="2835" marT="2835" marB="0"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AU" sz="1000" b="1" u="none" strike="noStrike" dirty="0">
                          <a:effectLst/>
                        </a:rPr>
                        <a:t>FCA</a:t>
                      </a:r>
                      <a:endParaRPr lang="en-AU" sz="1000" b="1" i="0" u="none" strike="noStrike" dirty="0">
                        <a:solidFill>
                          <a:srgbClr val="000000"/>
                        </a:solidFill>
                        <a:effectLst/>
                        <a:latin typeface="+mn-lt"/>
                      </a:endParaRPr>
                    </a:p>
                  </a:txBody>
                  <a:tcPr marL="2835" marR="2835" marT="2835" marB="0" anchor="ctr">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03879789"/>
                  </a:ext>
                </a:extLst>
              </a:tr>
              <a:tr h="189606">
                <a:tc>
                  <a:txBody>
                    <a:bodyPr/>
                    <a:lstStyle/>
                    <a:p>
                      <a:pPr algn="l" fontAlgn="b"/>
                      <a:r>
                        <a:rPr lang="en-AU" sz="1000" u="none" strike="noStrike" dirty="0">
                          <a:effectLst/>
                        </a:rPr>
                        <a:t>Draft Judgments</a:t>
                      </a:r>
                      <a:endParaRPr lang="en-AU" sz="1000" b="0" i="0" u="none" strike="noStrike" dirty="0">
                        <a:solidFill>
                          <a:srgbClr val="000000"/>
                        </a:solidFill>
                        <a:effectLst/>
                        <a:latin typeface="+mn-lt"/>
                      </a:endParaRPr>
                    </a:p>
                  </a:txBody>
                  <a:tcPr marL="2835" marR="2835" marT="2835" marB="0"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AU" sz="1000" u="none" strike="noStrike" dirty="0" err="1">
                          <a:effectLst/>
                        </a:rPr>
                        <a:t>FCoA</a:t>
                      </a:r>
                      <a:r>
                        <a:rPr lang="en-AU" sz="1000" u="none" strike="noStrike" dirty="0">
                          <a:effectLst/>
                        </a:rPr>
                        <a:t>; FCC</a:t>
                      </a:r>
                      <a:endParaRPr lang="en-AU" sz="1000" b="0" i="0" u="none" strike="noStrike" dirty="0">
                        <a:solidFill>
                          <a:srgbClr val="000000"/>
                        </a:solidFill>
                        <a:effectLst/>
                        <a:latin typeface="+mn-lt"/>
                      </a:endParaRPr>
                    </a:p>
                  </a:txBody>
                  <a:tcPr marL="2835" marR="2835" marT="2835" marB="0" anchor="ctr">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61014214"/>
                  </a:ext>
                </a:extLst>
              </a:tr>
              <a:tr h="189606">
                <a:tc>
                  <a:txBody>
                    <a:bodyPr/>
                    <a:lstStyle/>
                    <a:p>
                      <a:pPr algn="l" fontAlgn="b"/>
                      <a:r>
                        <a:rPr lang="en-AU" sz="1000" b="1" u="none" strike="noStrike" dirty="0">
                          <a:effectLst/>
                        </a:rPr>
                        <a:t>Transcripts from audio files where audio file was not produced by the Service Provider</a:t>
                      </a:r>
                      <a:endParaRPr lang="en-AU" sz="1000" b="1" i="0" u="none" strike="noStrike" dirty="0">
                        <a:solidFill>
                          <a:srgbClr val="000000"/>
                        </a:solidFill>
                        <a:effectLst/>
                        <a:latin typeface="+mn-lt"/>
                      </a:endParaRPr>
                    </a:p>
                  </a:txBody>
                  <a:tcPr marL="2835" marR="2835" marT="2835" marB="0"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AU" sz="1000" b="1" u="none" strike="noStrike" dirty="0">
                          <a:effectLst/>
                        </a:rPr>
                        <a:t>FCoA, FCC </a:t>
                      </a:r>
                      <a:endParaRPr lang="en-AU" sz="1000" b="1" i="0" u="none" strike="noStrike" dirty="0">
                        <a:solidFill>
                          <a:srgbClr val="000000"/>
                        </a:solidFill>
                        <a:effectLst/>
                        <a:latin typeface="+mn-lt"/>
                      </a:endParaRPr>
                    </a:p>
                  </a:txBody>
                  <a:tcPr marL="2835" marR="2835" marT="2835" marB="0" anchor="ctr">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5609635"/>
                  </a:ext>
                </a:extLst>
              </a:tr>
              <a:tr h="189606">
                <a:tc>
                  <a:txBody>
                    <a:bodyPr/>
                    <a:lstStyle/>
                    <a:p>
                      <a:pPr algn="l" fontAlgn="b"/>
                      <a:r>
                        <a:rPr lang="en-AU" sz="1000" b="1" u="none" strike="noStrike" dirty="0">
                          <a:effectLst/>
                        </a:rPr>
                        <a:t>Additional requirements for Native Title Proceedings and Remote FCA Proceedings</a:t>
                      </a:r>
                      <a:endParaRPr lang="en-AU" sz="1000" b="1" i="0" u="none" strike="noStrike" dirty="0">
                        <a:solidFill>
                          <a:srgbClr val="000000"/>
                        </a:solidFill>
                        <a:effectLst/>
                        <a:latin typeface="+mn-lt"/>
                      </a:endParaRPr>
                    </a:p>
                  </a:txBody>
                  <a:tcPr marL="2835" marR="2835" marT="2835" marB="0"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AU" sz="1000" b="1" u="none" strike="noStrike" dirty="0">
                          <a:effectLst/>
                        </a:rPr>
                        <a:t>FCA</a:t>
                      </a:r>
                      <a:endParaRPr lang="en-AU" sz="1000" b="1" i="0" u="none" strike="noStrike" dirty="0">
                        <a:solidFill>
                          <a:srgbClr val="000000"/>
                        </a:solidFill>
                        <a:effectLst/>
                        <a:latin typeface="+mn-lt"/>
                      </a:endParaRPr>
                    </a:p>
                  </a:txBody>
                  <a:tcPr marL="2835" marR="2835" marT="2835" marB="0" anchor="ctr">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482415762"/>
                  </a:ext>
                </a:extLst>
              </a:tr>
            </a:tbl>
          </a:graphicData>
        </a:graphic>
      </p:graphicFrame>
      <p:sp>
        <p:nvSpPr>
          <p:cNvPr id="5" name="Date Placeholder 4">
            <a:extLst>
              <a:ext uri="{FF2B5EF4-FFF2-40B4-BE49-F238E27FC236}">
                <a16:creationId xmlns:a16="http://schemas.microsoft.com/office/drawing/2014/main" id="{FC0519CA-2562-41F1-855C-067D44BDD19A}"/>
              </a:ext>
            </a:extLst>
          </p:cNvPr>
          <p:cNvSpPr>
            <a:spLocks noGrp="1"/>
          </p:cNvSpPr>
          <p:nvPr>
            <p:ph type="dt" sz="half" idx="10"/>
          </p:nvPr>
        </p:nvSpPr>
        <p:spPr/>
        <p:txBody>
          <a:bodyPr/>
          <a:lstStyle/>
          <a:p>
            <a:r>
              <a:rPr lang="en-US"/>
              <a:t>30 September 2019</a:t>
            </a:r>
            <a:endParaRPr lang="en-AU"/>
          </a:p>
        </p:txBody>
      </p:sp>
      <p:sp>
        <p:nvSpPr>
          <p:cNvPr id="7" name="Text Placeholder 6">
            <a:extLst>
              <a:ext uri="{FF2B5EF4-FFF2-40B4-BE49-F238E27FC236}">
                <a16:creationId xmlns:a16="http://schemas.microsoft.com/office/drawing/2014/main" id="{BBC484C6-000B-4984-8A4F-133EE9951061}"/>
              </a:ext>
            </a:extLst>
          </p:cNvPr>
          <p:cNvSpPr>
            <a:spLocks noGrp="1"/>
          </p:cNvSpPr>
          <p:nvPr>
            <p:ph type="body" sz="quarter" idx="13"/>
          </p:nvPr>
        </p:nvSpPr>
        <p:spPr/>
        <p:txBody>
          <a:bodyPr/>
          <a:lstStyle/>
          <a:p>
            <a:r>
              <a:rPr lang="en-AU" dirty="0"/>
              <a:t>Not all Services in the tables below are required across all Court jurisdictions. Detailed requirement description and performance levels are detailed in the Statement of Requirements at Part B of the RFT</a:t>
            </a:r>
          </a:p>
          <a:p>
            <a:endParaRPr lang="en-AU" dirty="0"/>
          </a:p>
        </p:txBody>
      </p:sp>
      <p:graphicFrame>
        <p:nvGraphicFramePr>
          <p:cNvPr id="10" name="Table 9">
            <a:extLst>
              <a:ext uri="{FF2B5EF4-FFF2-40B4-BE49-F238E27FC236}">
                <a16:creationId xmlns:a16="http://schemas.microsoft.com/office/drawing/2014/main" id="{6EE23349-9C9B-4E65-81C0-A34FA7DA2A7D}"/>
              </a:ext>
            </a:extLst>
          </p:cNvPr>
          <p:cNvGraphicFramePr>
            <a:graphicFrameLocks noGrp="1"/>
          </p:cNvGraphicFramePr>
          <p:nvPr>
            <p:extLst>
              <p:ext uri="{D42A27DB-BD31-4B8C-83A1-F6EECF244321}">
                <p14:modId xmlns:p14="http://schemas.microsoft.com/office/powerpoint/2010/main" val="3867165086"/>
              </p:ext>
            </p:extLst>
          </p:nvPr>
        </p:nvGraphicFramePr>
        <p:xfrm>
          <a:off x="1053734" y="4308120"/>
          <a:ext cx="9431384" cy="1749940"/>
        </p:xfrm>
        <a:graphic>
          <a:graphicData uri="http://schemas.openxmlformats.org/drawingml/2006/table">
            <a:tbl>
              <a:tblPr>
                <a:tableStyleId>{2D5ABB26-0587-4C30-8999-92F81FD0307C}</a:tableStyleId>
              </a:tblPr>
              <a:tblGrid>
                <a:gridCol w="5050973">
                  <a:extLst>
                    <a:ext uri="{9D8B030D-6E8A-4147-A177-3AD203B41FA5}">
                      <a16:colId xmlns:a16="http://schemas.microsoft.com/office/drawing/2014/main" val="235094834"/>
                    </a:ext>
                  </a:extLst>
                </a:gridCol>
                <a:gridCol w="4380411">
                  <a:extLst>
                    <a:ext uri="{9D8B030D-6E8A-4147-A177-3AD203B41FA5}">
                      <a16:colId xmlns:a16="http://schemas.microsoft.com/office/drawing/2014/main" val="3805685164"/>
                    </a:ext>
                  </a:extLst>
                </a:gridCol>
              </a:tblGrid>
              <a:tr h="184003">
                <a:tc gridSpan="2">
                  <a:txBody>
                    <a:bodyPr/>
                    <a:lstStyle/>
                    <a:p>
                      <a:pPr algn="ctr" fontAlgn="b"/>
                      <a:r>
                        <a:rPr lang="en-AU" sz="1200" b="1" u="none" strike="noStrike" dirty="0">
                          <a:effectLst/>
                        </a:rPr>
                        <a:t>In Court Monitoring </a:t>
                      </a:r>
                      <a:endParaRPr lang="en-AU" sz="1200" b="1" i="0" u="none" strike="noStrike" dirty="0">
                        <a:solidFill>
                          <a:srgbClr val="000000"/>
                        </a:solidFill>
                        <a:effectLst/>
                        <a:latin typeface="+mn-lt"/>
                      </a:endParaRPr>
                    </a:p>
                  </a:txBody>
                  <a:tcPr marL="6133" marR="6133" marT="6133"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fontAlgn="b"/>
                      <a:endParaRPr lang="en-AU" sz="1000" b="0" i="0" u="none" strike="noStrike" dirty="0">
                        <a:solidFill>
                          <a:srgbClr val="000000"/>
                        </a:solidFill>
                        <a:effectLst/>
                        <a:latin typeface="+mn-lt"/>
                      </a:endParaRPr>
                    </a:p>
                  </a:txBody>
                  <a:tcPr marL="6133" marR="6133" marT="6133"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51552756"/>
                  </a:ext>
                </a:extLst>
              </a:tr>
              <a:tr h="184003">
                <a:tc>
                  <a:txBody>
                    <a:bodyPr/>
                    <a:lstStyle/>
                    <a:p>
                      <a:pPr algn="ctr" fontAlgn="b"/>
                      <a:r>
                        <a:rPr lang="en-AU" sz="1000" b="1" u="none" strike="noStrike" dirty="0">
                          <a:solidFill>
                            <a:schemeClr val="bg1"/>
                          </a:solidFill>
                          <a:effectLst/>
                        </a:rPr>
                        <a:t>Requirement</a:t>
                      </a:r>
                      <a:endParaRPr lang="en-AU" sz="1000" b="1" i="0" u="none" strike="noStrike" dirty="0">
                        <a:solidFill>
                          <a:schemeClr val="bg1"/>
                        </a:solidFill>
                        <a:effectLst/>
                        <a:latin typeface="+mn-lt"/>
                      </a:endParaRPr>
                    </a:p>
                  </a:txBody>
                  <a:tcPr marL="6133" marR="6133" marT="6133" marB="0" anchor="ctr">
                    <a:lnL>
                      <a:noFill/>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AU" sz="1000" b="1" u="none" strike="noStrike" dirty="0">
                          <a:solidFill>
                            <a:schemeClr val="bg1"/>
                          </a:solidFill>
                          <a:effectLst/>
                        </a:rPr>
                        <a:t>Court in Scope</a:t>
                      </a:r>
                      <a:endParaRPr lang="en-AU" sz="1000" b="1" i="0" u="none" strike="noStrike" dirty="0">
                        <a:solidFill>
                          <a:schemeClr val="bg1"/>
                        </a:solidFill>
                        <a:effectLst/>
                        <a:latin typeface="+mn-lt"/>
                      </a:endParaRPr>
                    </a:p>
                  </a:txBody>
                  <a:tcPr marL="6133" marR="6133" marT="6133" marB="0" anchor="ctr">
                    <a:lnL w="12700" cap="flat" cmpd="sng" algn="ctr">
                      <a:solidFill>
                        <a:schemeClr val="bg2"/>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861382296"/>
                  </a:ext>
                </a:extLst>
              </a:tr>
              <a:tr h="184003">
                <a:tc>
                  <a:txBody>
                    <a:bodyPr/>
                    <a:lstStyle/>
                    <a:p>
                      <a:pPr algn="l" fontAlgn="b"/>
                      <a:r>
                        <a:rPr lang="en-AU" sz="1000" u="none" strike="noStrike" dirty="0">
                          <a:effectLst/>
                        </a:rPr>
                        <a:t>Administration services</a:t>
                      </a:r>
                      <a:endParaRPr lang="en-AU" sz="1000" b="0" i="0" u="none" strike="noStrike" dirty="0">
                        <a:solidFill>
                          <a:srgbClr val="000000"/>
                        </a:solidFill>
                        <a:effectLst/>
                        <a:latin typeface="+mn-lt"/>
                      </a:endParaRPr>
                    </a:p>
                  </a:txBody>
                  <a:tcPr marL="6133" marR="6133" marT="6133" marB="0"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AU" sz="1000" u="none" strike="noStrike" dirty="0">
                          <a:effectLst/>
                        </a:rPr>
                        <a:t>FCA: All Proceedings; </a:t>
                      </a:r>
                      <a:r>
                        <a:rPr lang="en-AU" sz="1000" u="none" strike="noStrike" dirty="0" err="1">
                          <a:effectLst/>
                        </a:rPr>
                        <a:t>FCoA</a:t>
                      </a:r>
                      <a:r>
                        <a:rPr lang="en-AU" sz="1000" u="none" strike="noStrike" dirty="0">
                          <a:effectLst/>
                        </a:rPr>
                        <a:t>: Appeals Division</a:t>
                      </a:r>
                      <a:endParaRPr lang="en-AU" sz="1000" b="0" i="0" u="none" strike="noStrike" dirty="0">
                        <a:solidFill>
                          <a:srgbClr val="000000"/>
                        </a:solidFill>
                        <a:effectLst/>
                        <a:latin typeface="+mn-lt"/>
                      </a:endParaRPr>
                    </a:p>
                  </a:txBody>
                  <a:tcPr marL="6133" marR="6133" marT="6133" marB="0" anchor="ctr">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51315853"/>
                  </a:ext>
                </a:extLst>
              </a:tr>
              <a:tr h="184003">
                <a:tc>
                  <a:txBody>
                    <a:bodyPr/>
                    <a:lstStyle/>
                    <a:p>
                      <a:pPr algn="l" fontAlgn="b"/>
                      <a:r>
                        <a:rPr lang="en-AU" sz="1000" u="none" strike="noStrike" dirty="0">
                          <a:effectLst/>
                        </a:rPr>
                        <a:t>Cancellation or delay</a:t>
                      </a:r>
                      <a:endParaRPr lang="en-AU" sz="1000" b="0" i="0" u="none" strike="noStrike" dirty="0">
                        <a:solidFill>
                          <a:srgbClr val="000000"/>
                        </a:solidFill>
                        <a:effectLst/>
                        <a:latin typeface="+mn-lt"/>
                      </a:endParaRPr>
                    </a:p>
                  </a:txBody>
                  <a:tcPr marL="6133" marR="6133" marT="6133" marB="0"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AU" sz="1000" u="none" strike="noStrike">
                          <a:effectLst/>
                        </a:rPr>
                        <a:t>FCA: All Proceedings; FCoA: Appeals Division</a:t>
                      </a:r>
                      <a:endParaRPr lang="en-AU" sz="1000" b="0" i="0" u="none" strike="noStrike">
                        <a:solidFill>
                          <a:srgbClr val="000000"/>
                        </a:solidFill>
                        <a:effectLst/>
                        <a:latin typeface="+mn-lt"/>
                      </a:endParaRPr>
                    </a:p>
                  </a:txBody>
                  <a:tcPr marL="6133" marR="6133" marT="6133" marB="0" anchor="ctr">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69635931"/>
                  </a:ext>
                </a:extLst>
              </a:tr>
              <a:tr h="184003">
                <a:tc>
                  <a:txBody>
                    <a:bodyPr/>
                    <a:lstStyle/>
                    <a:p>
                      <a:pPr algn="l" fontAlgn="b"/>
                      <a:r>
                        <a:rPr lang="en-AU" sz="1000" u="none" strike="noStrike" dirty="0">
                          <a:effectLst/>
                        </a:rPr>
                        <a:t>Taking appearances</a:t>
                      </a:r>
                      <a:endParaRPr lang="en-AU" sz="1000" b="0" i="0" u="none" strike="noStrike" dirty="0">
                        <a:solidFill>
                          <a:srgbClr val="000000"/>
                        </a:solidFill>
                        <a:effectLst/>
                        <a:latin typeface="+mn-lt"/>
                      </a:endParaRPr>
                    </a:p>
                  </a:txBody>
                  <a:tcPr marL="6133" marR="6133" marT="6133" marB="0"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AU" sz="1000" u="none" strike="noStrike" dirty="0">
                          <a:effectLst/>
                        </a:rPr>
                        <a:t>FCA: All Proceedings; </a:t>
                      </a:r>
                      <a:r>
                        <a:rPr lang="en-AU" sz="1000" u="none" strike="noStrike" dirty="0" err="1">
                          <a:effectLst/>
                        </a:rPr>
                        <a:t>FCoA</a:t>
                      </a:r>
                      <a:r>
                        <a:rPr lang="en-AU" sz="1000" u="none" strike="noStrike" dirty="0">
                          <a:effectLst/>
                        </a:rPr>
                        <a:t>: Appeals Division</a:t>
                      </a:r>
                      <a:endParaRPr lang="en-AU" sz="1000" b="0" i="0" u="none" strike="noStrike" dirty="0">
                        <a:solidFill>
                          <a:srgbClr val="000000"/>
                        </a:solidFill>
                        <a:effectLst/>
                        <a:latin typeface="+mn-lt"/>
                      </a:endParaRPr>
                    </a:p>
                  </a:txBody>
                  <a:tcPr marL="6133" marR="6133" marT="6133" marB="0" anchor="ctr">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49268004"/>
                  </a:ext>
                </a:extLst>
              </a:tr>
              <a:tr h="329979">
                <a:tc>
                  <a:txBody>
                    <a:bodyPr/>
                    <a:lstStyle/>
                    <a:p>
                      <a:pPr algn="l" fontAlgn="b"/>
                      <a:r>
                        <a:rPr lang="en-AU" sz="1000" b="1" u="none" strike="noStrike" dirty="0">
                          <a:effectLst/>
                        </a:rPr>
                        <a:t>In-court Monitoring</a:t>
                      </a:r>
                      <a:endParaRPr lang="en-AU" sz="1000" b="1" i="0" u="none" strike="noStrike" dirty="0">
                        <a:solidFill>
                          <a:srgbClr val="000000"/>
                        </a:solidFill>
                        <a:effectLst/>
                        <a:latin typeface="+mn-lt"/>
                      </a:endParaRPr>
                    </a:p>
                  </a:txBody>
                  <a:tcPr marL="6133" marR="6133" marT="6133" marB="0"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AU" sz="1000" b="1" u="none" strike="noStrike" dirty="0">
                          <a:effectLst/>
                        </a:rPr>
                        <a:t>FCA: All Proceedings </a:t>
                      </a:r>
                      <a:r>
                        <a:rPr lang="en-AU" sz="1000" u="none" strike="noStrike" dirty="0">
                          <a:effectLst/>
                        </a:rPr>
                        <a:t>(except for Canberra and Adelaide locations); </a:t>
                      </a:r>
                      <a:r>
                        <a:rPr lang="en-AU" sz="1000" u="none" strike="noStrike" dirty="0" err="1">
                          <a:effectLst/>
                        </a:rPr>
                        <a:t>FCoA</a:t>
                      </a:r>
                      <a:r>
                        <a:rPr lang="en-AU" sz="1000" u="none" strike="noStrike" dirty="0">
                          <a:effectLst/>
                        </a:rPr>
                        <a:t>: Appeals Division</a:t>
                      </a:r>
                      <a:endParaRPr lang="en-AU" sz="1000" b="0" i="0" u="none" strike="noStrike" dirty="0">
                        <a:solidFill>
                          <a:srgbClr val="000000"/>
                        </a:solidFill>
                        <a:effectLst/>
                        <a:latin typeface="+mn-lt"/>
                      </a:endParaRPr>
                    </a:p>
                  </a:txBody>
                  <a:tcPr marL="6133" marR="6133" marT="6133" marB="0" anchor="ctr">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78525962"/>
                  </a:ext>
                </a:extLst>
              </a:tr>
              <a:tr h="184003">
                <a:tc>
                  <a:txBody>
                    <a:bodyPr/>
                    <a:lstStyle/>
                    <a:p>
                      <a:pPr algn="l" fontAlgn="b"/>
                      <a:r>
                        <a:rPr lang="en-AU" sz="1000" u="none" strike="noStrike" dirty="0">
                          <a:effectLst/>
                        </a:rPr>
                        <a:t>In-Court Monitoring Room Arrangements</a:t>
                      </a:r>
                      <a:endParaRPr lang="en-AU" sz="1000" b="0" i="0" u="none" strike="noStrike" dirty="0">
                        <a:solidFill>
                          <a:srgbClr val="000000"/>
                        </a:solidFill>
                        <a:effectLst/>
                        <a:latin typeface="+mn-lt"/>
                      </a:endParaRPr>
                    </a:p>
                  </a:txBody>
                  <a:tcPr marL="6133" marR="6133" marT="6133" marB="0"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AU" sz="1000" u="none" strike="noStrike" dirty="0">
                          <a:effectLst/>
                        </a:rPr>
                        <a:t>FCA: Canberra and Adelaide locations</a:t>
                      </a:r>
                      <a:endParaRPr lang="en-AU" sz="1000" b="0" i="0" u="none" strike="noStrike" dirty="0">
                        <a:solidFill>
                          <a:srgbClr val="000000"/>
                        </a:solidFill>
                        <a:effectLst/>
                        <a:latin typeface="+mn-lt"/>
                      </a:endParaRPr>
                    </a:p>
                  </a:txBody>
                  <a:tcPr marL="6133" marR="6133" marT="6133" marB="0" anchor="ctr">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36121161"/>
                  </a:ext>
                </a:extLst>
              </a:tr>
              <a:tr h="184003">
                <a:tc>
                  <a:txBody>
                    <a:bodyPr/>
                    <a:lstStyle/>
                    <a:p>
                      <a:pPr algn="l" fontAlgn="b"/>
                      <a:r>
                        <a:rPr lang="en-AU" sz="1000" u="none" strike="noStrike" dirty="0">
                          <a:effectLst/>
                        </a:rPr>
                        <a:t>Additional Requirements for All Native Title Proceedings in Court Location and Remote FCA Proceedings</a:t>
                      </a:r>
                      <a:endParaRPr lang="en-AU" sz="1000" b="0" i="0" u="none" strike="noStrike" dirty="0">
                        <a:solidFill>
                          <a:srgbClr val="000000"/>
                        </a:solidFill>
                        <a:effectLst/>
                        <a:latin typeface="+mn-lt"/>
                      </a:endParaRPr>
                    </a:p>
                  </a:txBody>
                  <a:tcPr marL="6133" marR="6133" marT="6133" marB="0"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AU" sz="1000" u="none" strike="noStrike" dirty="0">
                          <a:effectLst/>
                        </a:rPr>
                        <a:t>FCA: All Native Title Proceedings</a:t>
                      </a:r>
                      <a:endParaRPr lang="en-AU" sz="1000" b="0" i="0" u="none" strike="noStrike" dirty="0">
                        <a:solidFill>
                          <a:srgbClr val="000000"/>
                        </a:solidFill>
                        <a:effectLst/>
                        <a:latin typeface="+mn-lt"/>
                      </a:endParaRPr>
                    </a:p>
                  </a:txBody>
                  <a:tcPr marL="6133" marR="6133" marT="6133" marB="0" anchor="ctr">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197816759"/>
                  </a:ext>
                </a:extLst>
              </a:tr>
            </a:tbl>
          </a:graphicData>
        </a:graphic>
      </p:graphicFrame>
    </p:spTree>
    <p:extLst>
      <p:ext uri="{BB962C8B-B14F-4D97-AF65-F5344CB8AC3E}">
        <p14:creationId xmlns:p14="http://schemas.microsoft.com/office/powerpoint/2010/main" val="560675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E6E9D-64D4-49E9-AE52-5358E9EBEEF4}"/>
              </a:ext>
            </a:extLst>
          </p:cNvPr>
          <p:cNvSpPr>
            <a:spLocks noGrp="1"/>
          </p:cNvSpPr>
          <p:nvPr>
            <p:ph type="title"/>
          </p:nvPr>
        </p:nvSpPr>
        <p:spPr/>
        <p:txBody>
          <a:bodyPr/>
          <a:lstStyle/>
          <a:p>
            <a:r>
              <a:rPr lang="en-AU" dirty="0"/>
              <a:t>Part B - Service Requirements for AV Support and Maintenance</a:t>
            </a:r>
          </a:p>
        </p:txBody>
      </p:sp>
      <p:sp>
        <p:nvSpPr>
          <p:cNvPr id="4" name="Content Placeholder 3">
            <a:extLst>
              <a:ext uri="{FF2B5EF4-FFF2-40B4-BE49-F238E27FC236}">
                <a16:creationId xmlns:a16="http://schemas.microsoft.com/office/drawing/2014/main" id="{C3C22025-2CB5-407D-A659-8EFC3C6AD9F4}"/>
              </a:ext>
            </a:extLst>
          </p:cNvPr>
          <p:cNvSpPr>
            <a:spLocks noGrp="1"/>
          </p:cNvSpPr>
          <p:nvPr>
            <p:ph sz="half" idx="2"/>
          </p:nvPr>
        </p:nvSpPr>
        <p:spPr>
          <a:xfrm>
            <a:off x="3575924" y="2041113"/>
            <a:ext cx="4968000" cy="4445412"/>
          </a:xfrm>
        </p:spPr>
        <p:txBody>
          <a:bodyPr/>
          <a:lstStyle/>
          <a:p>
            <a:r>
              <a:rPr lang="en-AU" dirty="0"/>
              <a:t>Service Requirements:</a:t>
            </a:r>
          </a:p>
          <a:p>
            <a:pPr marL="228600" indent="-228600">
              <a:buFont typeface="+mj-lt"/>
              <a:buAutoNum type="arabicPeriod"/>
            </a:pPr>
            <a:r>
              <a:rPr lang="en-AU" dirty="0">
                <a:solidFill>
                  <a:schemeClr val="tx1"/>
                </a:solidFill>
              </a:rPr>
              <a:t>Preventative Maintenance Services</a:t>
            </a:r>
          </a:p>
          <a:p>
            <a:pPr marL="228600" indent="-228600">
              <a:buFont typeface="+mj-lt"/>
              <a:buAutoNum type="arabicPeriod"/>
            </a:pPr>
            <a:r>
              <a:rPr lang="en-AU" dirty="0">
                <a:solidFill>
                  <a:schemeClr val="tx1"/>
                </a:solidFill>
              </a:rPr>
              <a:t>Reactive Maintenance Services</a:t>
            </a:r>
          </a:p>
          <a:p>
            <a:pPr marL="228600" indent="-228600">
              <a:buFont typeface="+mj-lt"/>
              <a:buAutoNum type="arabicPeriod"/>
            </a:pPr>
            <a:r>
              <a:rPr lang="en-AU" dirty="0">
                <a:solidFill>
                  <a:schemeClr val="tx1"/>
                </a:solidFill>
              </a:rPr>
              <a:t>Help Desk </a:t>
            </a:r>
          </a:p>
          <a:p>
            <a:pPr marL="228600" indent="-228600">
              <a:buFont typeface="+mj-lt"/>
              <a:buAutoNum type="arabicPeriod"/>
            </a:pPr>
            <a:r>
              <a:rPr lang="en-AU" dirty="0">
                <a:solidFill>
                  <a:schemeClr val="tx1"/>
                </a:solidFill>
              </a:rPr>
              <a:t>Reporting</a:t>
            </a:r>
          </a:p>
          <a:p>
            <a:pPr marL="228600" indent="-228600">
              <a:buFont typeface="+mj-lt"/>
              <a:buAutoNum type="arabicPeriod"/>
            </a:pPr>
            <a:r>
              <a:rPr lang="en-AU" dirty="0">
                <a:solidFill>
                  <a:schemeClr val="tx1"/>
                </a:solidFill>
              </a:rPr>
              <a:t>Replacement Services</a:t>
            </a:r>
          </a:p>
          <a:p>
            <a:pPr marL="228600" indent="-228600">
              <a:buFont typeface="+mj-lt"/>
              <a:buAutoNum type="arabicPeriod"/>
            </a:pPr>
            <a:r>
              <a:rPr lang="en-AU" dirty="0">
                <a:solidFill>
                  <a:schemeClr val="tx1"/>
                </a:solidFill>
              </a:rPr>
              <a:t>On-site Technicians </a:t>
            </a:r>
          </a:p>
          <a:p>
            <a:pPr marL="228600" indent="-228600">
              <a:buFont typeface="+mj-lt"/>
              <a:buAutoNum type="arabicPeriod"/>
            </a:pPr>
            <a:r>
              <a:rPr lang="en-AU" dirty="0">
                <a:solidFill>
                  <a:schemeClr val="tx1"/>
                </a:solidFill>
              </a:rPr>
              <a:t>Subcontractors</a:t>
            </a:r>
          </a:p>
          <a:p>
            <a:r>
              <a:rPr lang="en-AU" dirty="0"/>
              <a:t>These services requirements are in-scope for all jurisdictions.</a:t>
            </a:r>
          </a:p>
          <a:p>
            <a:r>
              <a:rPr lang="en-AU" dirty="0"/>
              <a:t>Detailed requirement description and performance service levels are detailed in the Statement of Requirements at Part B of the RFT</a:t>
            </a:r>
          </a:p>
        </p:txBody>
      </p:sp>
      <p:sp>
        <p:nvSpPr>
          <p:cNvPr id="5" name="Date Placeholder 4">
            <a:extLst>
              <a:ext uri="{FF2B5EF4-FFF2-40B4-BE49-F238E27FC236}">
                <a16:creationId xmlns:a16="http://schemas.microsoft.com/office/drawing/2014/main" id="{D775FC5B-ABEF-4942-B66D-02C45DC93B47}"/>
              </a:ext>
            </a:extLst>
          </p:cNvPr>
          <p:cNvSpPr>
            <a:spLocks noGrp="1"/>
          </p:cNvSpPr>
          <p:nvPr>
            <p:ph type="dt" sz="half" idx="10"/>
          </p:nvPr>
        </p:nvSpPr>
        <p:spPr/>
        <p:txBody>
          <a:bodyPr/>
          <a:lstStyle/>
          <a:p>
            <a:r>
              <a:rPr lang="en-US"/>
              <a:t>30 September 2019</a:t>
            </a:r>
            <a:endParaRPr lang="en-AU"/>
          </a:p>
        </p:txBody>
      </p:sp>
      <p:sp>
        <p:nvSpPr>
          <p:cNvPr id="7" name="Text Placeholder 6">
            <a:extLst>
              <a:ext uri="{FF2B5EF4-FFF2-40B4-BE49-F238E27FC236}">
                <a16:creationId xmlns:a16="http://schemas.microsoft.com/office/drawing/2014/main" id="{1B8F51E2-F02F-4FD2-AE6E-1B269FDCAD6F}"/>
              </a:ext>
            </a:extLst>
          </p:cNvPr>
          <p:cNvSpPr>
            <a:spLocks noGrp="1"/>
          </p:cNvSpPr>
          <p:nvPr>
            <p:ph type="body" sz="quarter" idx="13"/>
          </p:nvPr>
        </p:nvSpPr>
        <p:spPr/>
        <p:txBody>
          <a:bodyPr/>
          <a:lstStyle/>
          <a:p>
            <a:r>
              <a:rPr lang="en-AU" dirty="0"/>
              <a:t>The provision of AV Support and Maintenance Services is optional. Tenderers can elect to tender for these services in their response to this RFT. However, it is the Customer’s preference for AV Support and Maintenance Services to be provided under the same contract as the Recording and Transcription Services. Tenderers are invited to consider subcontracting these capabilities if not available in-house and detailing this in their response to this RFT.</a:t>
            </a:r>
          </a:p>
          <a:p>
            <a:endParaRPr lang="en-AU" dirty="0"/>
          </a:p>
        </p:txBody>
      </p:sp>
    </p:spTree>
    <p:extLst>
      <p:ext uri="{BB962C8B-B14F-4D97-AF65-F5344CB8AC3E}">
        <p14:creationId xmlns:p14="http://schemas.microsoft.com/office/powerpoint/2010/main" val="2917260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E6E9D-64D4-49E9-AE52-5358E9EBEEF4}"/>
              </a:ext>
            </a:extLst>
          </p:cNvPr>
          <p:cNvSpPr>
            <a:spLocks noGrp="1"/>
          </p:cNvSpPr>
          <p:nvPr>
            <p:ph type="title"/>
          </p:nvPr>
        </p:nvSpPr>
        <p:spPr/>
        <p:txBody>
          <a:bodyPr/>
          <a:lstStyle/>
          <a:p>
            <a:r>
              <a:rPr lang="en-AU" dirty="0"/>
              <a:t>Part B - Service Requirements Security and Confidentiality</a:t>
            </a:r>
          </a:p>
        </p:txBody>
      </p:sp>
      <p:sp>
        <p:nvSpPr>
          <p:cNvPr id="4" name="Content Placeholder 3">
            <a:extLst>
              <a:ext uri="{FF2B5EF4-FFF2-40B4-BE49-F238E27FC236}">
                <a16:creationId xmlns:a16="http://schemas.microsoft.com/office/drawing/2014/main" id="{C3C22025-2CB5-407D-A659-8EFC3C6AD9F4}"/>
              </a:ext>
            </a:extLst>
          </p:cNvPr>
          <p:cNvSpPr>
            <a:spLocks noGrp="1"/>
          </p:cNvSpPr>
          <p:nvPr>
            <p:ph idx="1"/>
          </p:nvPr>
        </p:nvSpPr>
        <p:spPr/>
        <p:txBody>
          <a:bodyPr/>
          <a:lstStyle/>
          <a:p>
            <a:r>
              <a:rPr lang="en-AU" dirty="0"/>
              <a:t>Security Requirements:</a:t>
            </a:r>
          </a:p>
          <a:p>
            <a:pPr lvl="3"/>
            <a:r>
              <a:rPr lang="en-AU" sz="1400" dirty="0"/>
              <a:t>The Service Provider must meet the requirements of the </a:t>
            </a:r>
            <a:r>
              <a:rPr lang="en-AU" sz="1400" b="1" dirty="0"/>
              <a:t>Protective Security Policy Framework (PSPF) </a:t>
            </a:r>
            <a:r>
              <a:rPr lang="en-AU" sz="1400" dirty="0"/>
              <a:t>and </a:t>
            </a:r>
            <a:r>
              <a:rPr lang="en-AU" sz="1400" b="1" dirty="0"/>
              <a:t>Information Security Manual (ISM) </a:t>
            </a:r>
            <a:r>
              <a:rPr lang="en-AU" sz="1400" dirty="0"/>
              <a:t>to the level of the FCA data classification (Official) </a:t>
            </a:r>
          </a:p>
          <a:p>
            <a:pPr lvl="3"/>
            <a:r>
              <a:rPr lang="en-AU" sz="1400" dirty="0"/>
              <a:t>With the tender you must submit a completed </a:t>
            </a:r>
            <a:r>
              <a:rPr lang="en-AU" sz="1400" b="1" dirty="0"/>
              <a:t>Third Party Security Assessment Questionnaire (TPSQ) </a:t>
            </a:r>
          </a:p>
          <a:p>
            <a:pPr lvl="3"/>
            <a:r>
              <a:rPr lang="en-AU" sz="1400" dirty="0"/>
              <a:t>Where digital audio Recordings, Transcripts and other documents produced under this Contract are transmitted over the internet or other public networks the Service Provider must </a:t>
            </a:r>
            <a:r>
              <a:rPr lang="en-AU" sz="1400" b="1" dirty="0"/>
              <a:t>ensure that all communication is encrypted in accordance with the cryptography requirements of the ISM.</a:t>
            </a:r>
            <a:endParaRPr lang="en-SG" sz="1400" b="1" dirty="0"/>
          </a:p>
          <a:p>
            <a:pPr lvl="3"/>
            <a:r>
              <a:rPr lang="en-AU" sz="1400" dirty="0"/>
              <a:t>Where digital audio Recordings, Transcripts and other documents produced under this Contract are stored using computer systems including cloud storage the Service Provider must ensure that </a:t>
            </a:r>
            <a:r>
              <a:rPr lang="en-AU" sz="1400" b="1" dirty="0"/>
              <a:t>adequate security is applied </a:t>
            </a:r>
            <a:r>
              <a:rPr lang="en-AU" sz="1400" dirty="0"/>
              <a:t>and that </a:t>
            </a:r>
            <a:r>
              <a:rPr lang="en-AU" sz="1400" b="1" dirty="0"/>
              <a:t>all data remains within Australia</a:t>
            </a:r>
            <a:r>
              <a:rPr lang="en-AU" sz="1400" dirty="0"/>
              <a:t>. This </a:t>
            </a:r>
            <a:r>
              <a:rPr lang="en-AU" sz="1400" b="1" dirty="0"/>
              <a:t>equally applies to the computer systems used by Transcribers</a:t>
            </a:r>
            <a:r>
              <a:rPr lang="en-AU" sz="1400" dirty="0"/>
              <a:t>.</a:t>
            </a:r>
          </a:p>
          <a:p>
            <a:pPr lvl="3"/>
            <a:r>
              <a:rPr lang="en-AU" sz="1400" dirty="0"/>
              <a:t>For a small number of matters, Transcripts or portions of Transcripts may be subject to a Court order </a:t>
            </a:r>
            <a:r>
              <a:rPr lang="en-AU" sz="1400" b="1" dirty="0"/>
              <a:t>restricting access or requiring confidentiality </a:t>
            </a:r>
            <a:r>
              <a:rPr lang="en-AU" sz="1400" dirty="0"/>
              <a:t>and must be treated accordingly. The Service Provide must establish procedures to manage such confidentiality requirements. The Service Provider's staff, including sub-contractors, must not discuss any aspect of Proceedings with the Litigants, the Media or with any other person.</a:t>
            </a:r>
            <a:endParaRPr lang="en-SG" sz="1400" dirty="0"/>
          </a:p>
          <a:p>
            <a:endParaRPr lang="en-SG" dirty="0"/>
          </a:p>
        </p:txBody>
      </p:sp>
      <p:sp>
        <p:nvSpPr>
          <p:cNvPr id="5" name="Date Placeholder 4">
            <a:extLst>
              <a:ext uri="{FF2B5EF4-FFF2-40B4-BE49-F238E27FC236}">
                <a16:creationId xmlns:a16="http://schemas.microsoft.com/office/drawing/2014/main" id="{D775FC5B-ABEF-4942-B66D-02C45DC93B47}"/>
              </a:ext>
            </a:extLst>
          </p:cNvPr>
          <p:cNvSpPr>
            <a:spLocks noGrp="1"/>
          </p:cNvSpPr>
          <p:nvPr>
            <p:ph type="dt" sz="half" idx="12"/>
          </p:nvPr>
        </p:nvSpPr>
        <p:spPr/>
        <p:txBody>
          <a:bodyPr/>
          <a:lstStyle/>
          <a:p>
            <a:r>
              <a:rPr lang="en-US"/>
              <a:t>30 September 2019</a:t>
            </a:r>
            <a:endParaRPr lang="en-AU"/>
          </a:p>
        </p:txBody>
      </p:sp>
      <p:sp>
        <p:nvSpPr>
          <p:cNvPr id="3" name="Text Placeholder 2">
            <a:extLst>
              <a:ext uri="{FF2B5EF4-FFF2-40B4-BE49-F238E27FC236}">
                <a16:creationId xmlns:a16="http://schemas.microsoft.com/office/drawing/2014/main" id="{82C0F6A8-4D6F-40AF-B059-84B7DF579847}"/>
              </a:ext>
            </a:extLst>
          </p:cNvPr>
          <p:cNvSpPr>
            <a:spLocks noGrp="1"/>
          </p:cNvSpPr>
          <p:nvPr>
            <p:ph type="body" sz="quarter" idx="13"/>
          </p:nvPr>
        </p:nvSpPr>
        <p:spPr/>
        <p:txBody>
          <a:bodyPr/>
          <a:lstStyle/>
          <a:p>
            <a:endParaRPr lang="en-SG"/>
          </a:p>
        </p:txBody>
      </p:sp>
    </p:spTree>
    <p:extLst>
      <p:ext uri="{BB962C8B-B14F-4D97-AF65-F5344CB8AC3E}">
        <p14:creationId xmlns:p14="http://schemas.microsoft.com/office/powerpoint/2010/main" val="3063676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8A289-01C9-459B-B9A2-38C5C98AB988}"/>
              </a:ext>
            </a:extLst>
          </p:cNvPr>
          <p:cNvSpPr>
            <a:spLocks noGrp="1"/>
          </p:cNvSpPr>
          <p:nvPr>
            <p:ph type="title"/>
          </p:nvPr>
        </p:nvSpPr>
        <p:spPr>
          <a:xfrm>
            <a:off x="731837" y="364300"/>
            <a:ext cx="8745538" cy="523875"/>
          </a:xfrm>
        </p:spPr>
        <p:txBody>
          <a:bodyPr/>
          <a:lstStyle/>
          <a:p>
            <a:r>
              <a:rPr lang="en-AU" dirty="0"/>
              <a:t>Commercial Model</a:t>
            </a:r>
          </a:p>
        </p:txBody>
      </p:sp>
      <p:sp>
        <p:nvSpPr>
          <p:cNvPr id="5" name="Date Placeholder 4">
            <a:extLst>
              <a:ext uri="{FF2B5EF4-FFF2-40B4-BE49-F238E27FC236}">
                <a16:creationId xmlns:a16="http://schemas.microsoft.com/office/drawing/2014/main" id="{F11EFD67-5325-421B-8242-CD507E5D0E8B}"/>
              </a:ext>
            </a:extLst>
          </p:cNvPr>
          <p:cNvSpPr>
            <a:spLocks noGrp="1"/>
          </p:cNvSpPr>
          <p:nvPr>
            <p:ph type="dt" sz="half" idx="10"/>
          </p:nvPr>
        </p:nvSpPr>
        <p:spPr/>
        <p:txBody>
          <a:bodyPr/>
          <a:lstStyle/>
          <a:p>
            <a:r>
              <a:rPr lang="en-US"/>
              <a:t>30 September 2019</a:t>
            </a:r>
            <a:endParaRPr lang="en-AU" dirty="0"/>
          </a:p>
        </p:txBody>
      </p:sp>
      <p:sp>
        <p:nvSpPr>
          <p:cNvPr id="7" name="Text Placeholder 6">
            <a:extLst>
              <a:ext uri="{FF2B5EF4-FFF2-40B4-BE49-F238E27FC236}">
                <a16:creationId xmlns:a16="http://schemas.microsoft.com/office/drawing/2014/main" id="{5BD6DE1F-20AD-4C5C-AC55-21535825924A}"/>
              </a:ext>
            </a:extLst>
          </p:cNvPr>
          <p:cNvSpPr>
            <a:spLocks noGrp="1"/>
          </p:cNvSpPr>
          <p:nvPr>
            <p:ph type="body" sz="quarter" idx="13"/>
          </p:nvPr>
        </p:nvSpPr>
        <p:spPr/>
        <p:txBody>
          <a:bodyPr/>
          <a:lstStyle/>
          <a:p>
            <a:r>
              <a:rPr lang="en-AU" dirty="0"/>
              <a:t>The Court’s preferred commercial models are outlined below. </a:t>
            </a:r>
            <a:r>
              <a:rPr lang="en-AU" dirty="0">
                <a:latin typeface="Arial" panose="020B0604020202020204" pitchFamily="34" charset="0"/>
                <a:ea typeface="Century Gothic" panose="020B0502020202020204" pitchFamily="34" charset="0"/>
                <a:cs typeface="Times New Roman" panose="02020603050405020304" pitchFamily="18" charset="0"/>
              </a:rPr>
              <a:t>This approach to market asks tenderers to provide separate schedules of rates for ongoing services separately for each jurisdiction.</a:t>
            </a:r>
          </a:p>
          <a:p>
            <a:endParaRPr lang="en-AU" dirty="0">
              <a:latin typeface="Arial" panose="020B0604020202020204" pitchFamily="34" charset="0"/>
              <a:ea typeface="Century Gothic" panose="020B0502020202020204" pitchFamily="34" charset="0"/>
              <a:cs typeface="Times New Roman" panose="02020603050405020304" pitchFamily="18" charset="0"/>
            </a:endParaRPr>
          </a:p>
          <a:p>
            <a:endParaRPr lang="en-AU" dirty="0">
              <a:latin typeface="Arial" panose="020B0604020202020204" pitchFamily="34" charset="0"/>
              <a:ea typeface="Century Gothic" panose="020B0502020202020204" pitchFamily="34" charset="0"/>
              <a:cs typeface="Times New Roman" panose="02020603050405020304" pitchFamily="18" charset="0"/>
            </a:endParaRPr>
          </a:p>
          <a:p>
            <a:endParaRPr lang="en-AU" dirty="0"/>
          </a:p>
        </p:txBody>
      </p:sp>
      <p:sp>
        <p:nvSpPr>
          <p:cNvPr id="15" name="TextBox 14">
            <a:extLst>
              <a:ext uri="{FF2B5EF4-FFF2-40B4-BE49-F238E27FC236}">
                <a16:creationId xmlns:a16="http://schemas.microsoft.com/office/drawing/2014/main" id="{D43CBB44-E3E7-4433-90DD-F5E102AB68C6}"/>
              </a:ext>
            </a:extLst>
          </p:cNvPr>
          <p:cNvSpPr txBox="1"/>
          <p:nvPr/>
        </p:nvSpPr>
        <p:spPr>
          <a:xfrm>
            <a:off x="1018247" y="5063081"/>
            <a:ext cx="9875204" cy="646331"/>
          </a:xfrm>
          <a:prstGeom prst="rect">
            <a:avLst/>
          </a:prstGeom>
          <a:noFill/>
        </p:spPr>
        <p:txBody>
          <a:bodyPr wrap="square" rtlCol="0">
            <a:spAutoFit/>
          </a:bodyPr>
          <a:lstStyle/>
          <a:p>
            <a:r>
              <a:rPr lang="en-SG" sz="1200" i="1" dirty="0">
                <a:latin typeface="Arial" panose="020B0604020202020204" pitchFamily="34" charset="0"/>
                <a:cs typeface="Times New Roman" panose="02020603050405020304" pitchFamily="18" charset="0"/>
              </a:rPr>
              <a:t>The preferred commercial model is for a 'price per folio’, </a:t>
            </a:r>
            <a:r>
              <a:rPr lang="en-AU" sz="1200" i="1" dirty="0">
                <a:latin typeface="Arial" panose="020B0604020202020204" pitchFamily="34" charset="0"/>
                <a:cs typeface="Times New Roman" panose="02020603050405020304" pitchFamily="18" charset="0"/>
              </a:rPr>
              <a:t>including all standard costs for all Services required to produce the Transcript and include all costs associated with the Recording, in-Court Monitoring, production, Online Ordering Portal, payments, electronic soft copy distribution, secure transfer, storage and retrieval of transcripts and recordings.</a:t>
            </a:r>
            <a:endParaRPr lang="en-AU" sz="1200" b="1" i="1" dirty="0">
              <a:latin typeface="Arial" panose="020B060402020202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8CD4BDC0-7643-459A-8F45-64095B12547C}"/>
              </a:ext>
            </a:extLst>
          </p:cNvPr>
          <p:cNvSpPr/>
          <p:nvPr/>
        </p:nvSpPr>
        <p:spPr>
          <a:xfrm>
            <a:off x="2281962" y="1652759"/>
            <a:ext cx="3378609" cy="2346663"/>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AU" sz="1400" b="1" i="1" dirty="0">
                <a:solidFill>
                  <a:schemeClr val="tx2"/>
                </a:solidFill>
                <a:latin typeface="Arial" panose="020B0604020202020204" pitchFamily="34" charset="0"/>
                <a:cs typeface="Times New Roman" panose="02020603050405020304" pitchFamily="18" charset="0"/>
              </a:rPr>
              <a:t>Federal Court of Australia</a:t>
            </a:r>
          </a:p>
          <a:p>
            <a:pPr algn="ctr"/>
            <a:endParaRPr lang="en-AU" sz="1400" b="1" i="1" dirty="0">
              <a:solidFill>
                <a:schemeClr val="tx2"/>
              </a:solidFill>
              <a:latin typeface="Arial" panose="020B0604020202020204" pitchFamily="34" charset="0"/>
              <a:cs typeface="Times New Roman" panose="02020603050405020304" pitchFamily="18" charset="0"/>
            </a:endParaRPr>
          </a:p>
          <a:p>
            <a:pPr algn="ctr"/>
            <a:r>
              <a:rPr lang="en-AU" sz="1400" dirty="0">
                <a:solidFill>
                  <a:schemeClr val="tx2"/>
                </a:solidFill>
                <a:latin typeface="Arial" panose="020B0604020202020204" pitchFamily="34" charset="0"/>
                <a:cs typeface="Times New Roman" panose="02020603050405020304" pitchFamily="18" charset="0"/>
              </a:rPr>
              <a:t>The preferred commercial model is for transcripts to be provided </a:t>
            </a:r>
            <a:br>
              <a:rPr lang="en-AU" sz="1400" dirty="0">
                <a:solidFill>
                  <a:schemeClr val="tx2"/>
                </a:solidFill>
                <a:latin typeface="Arial" panose="020B0604020202020204" pitchFamily="34" charset="0"/>
                <a:cs typeface="Times New Roman" panose="02020603050405020304" pitchFamily="18" charset="0"/>
              </a:rPr>
            </a:br>
            <a:r>
              <a:rPr lang="en-AU" sz="1400" b="1" dirty="0">
                <a:solidFill>
                  <a:schemeClr val="tx2"/>
                </a:solidFill>
                <a:latin typeface="Arial" panose="020B0604020202020204" pitchFamily="34" charset="0"/>
                <a:cs typeface="Times New Roman" panose="02020603050405020304" pitchFamily="18" charset="0"/>
              </a:rPr>
              <a:t>at no or nominal cost to the FCA</a:t>
            </a:r>
            <a:r>
              <a:rPr lang="en-AU" sz="1400" dirty="0">
                <a:solidFill>
                  <a:schemeClr val="tx2"/>
                </a:solidFill>
                <a:latin typeface="Arial" panose="020B0604020202020204" pitchFamily="34" charset="0"/>
                <a:cs typeface="Times New Roman" panose="02020603050405020304" pitchFamily="18" charset="0"/>
              </a:rPr>
              <a:t>, regardless of requested turnaround times.</a:t>
            </a:r>
          </a:p>
          <a:p>
            <a:pPr algn="ctr"/>
            <a:endParaRPr lang="en-AU" sz="1400" dirty="0"/>
          </a:p>
        </p:txBody>
      </p:sp>
      <p:sp>
        <p:nvSpPr>
          <p:cNvPr id="11" name="Rectangle 10">
            <a:extLst>
              <a:ext uri="{FF2B5EF4-FFF2-40B4-BE49-F238E27FC236}">
                <a16:creationId xmlns:a16="http://schemas.microsoft.com/office/drawing/2014/main" id="{136D0983-FBE8-4E06-B660-F1A8B665E6E9}"/>
              </a:ext>
            </a:extLst>
          </p:cNvPr>
          <p:cNvSpPr/>
          <p:nvPr/>
        </p:nvSpPr>
        <p:spPr>
          <a:xfrm>
            <a:off x="5955849" y="1652759"/>
            <a:ext cx="3378609" cy="2346663"/>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AU" sz="1400" b="1" i="1" dirty="0">
                <a:solidFill>
                  <a:schemeClr val="tx2"/>
                </a:solidFill>
                <a:latin typeface="Arial" panose="020B0604020202020204" pitchFamily="34" charset="0"/>
                <a:cs typeface="Times New Roman" panose="02020603050405020304" pitchFamily="18" charset="0"/>
              </a:rPr>
              <a:t>Family Court of Australia and Federal Circuit Court</a:t>
            </a:r>
          </a:p>
          <a:p>
            <a:pPr algn="ctr"/>
            <a:endParaRPr lang="en-AU" sz="1400" b="1" i="1" dirty="0">
              <a:solidFill>
                <a:schemeClr val="tx2"/>
              </a:solidFill>
              <a:latin typeface="Arial" panose="020B0604020202020204" pitchFamily="34" charset="0"/>
              <a:cs typeface="Times New Roman" panose="02020603050405020304" pitchFamily="18" charset="0"/>
            </a:endParaRPr>
          </a:p>
          <a:p>
            <a:pPr algn="ctr"/>
            <a:r>
              <a:rPr lang="en-AU" sz="1400" dirty="0">
                <a:solidFill>
                  <a:schemeClr val="tx2"/>
                </a:solidFill>
                <a:latin typeface="Arial" panose="020B0604020202020204" pitchFamily="34" charset="0"/>
                <a:cs typeface="Times New Roman" panose="02020603050405020304" pitchFamily="18" charset="0"/>
              </a:rPr>
              <a:t>Where the Court, Litigants or other individuals/organisations </a:t>
            </a:r>
            <a:r>
              <a:rPr lang="en-AU" sz="1400" b="1" dirty="0">
                <a:solidFill>
                  <a:schemeClr val="tx2"/>
                </a:solidFill>
                <a:latin typeface="Arial" panose="020B0604020202020204" pitchFamily="34" charset="0"/>
                <a:cs typeface="Times New Roman" panose="02020603050405020304" pitchFamily="18" charset="0"/>
              </a:rPr>
              <a:t>do not order a Transcript </a:t>
            </a:r>
            <a:r>
              <a:rPr lang="en-AU" sz="1400" dirty="0">
                <a:solidFill>
                  <a:schemeClr val="tx2"/>
                </a:solidFill>
                <a:latin typeface="Arial" panose="020B0604020202020204" pitchFamily="34" charset="0"/>
                <a:cs typeface="Times New Roman" panose="02020603050405020304" pitchFamily="18" charset="0"/>
              </a:rPr>
              <a:t>for a specific Proceeding, the Service Provider may charge the </a:t>
            </a:r>
            <a:r>
              <a:rPr lang="en-AU" sz="1400" dirty="0" err="1">
                <a:solidFill>
                  <a:schemeClr val="tx2"/>
                </a:solidFill>
                <a:latin typeface="Arial" panose="020B0604020202020204" pitchFamily="34" charset="0"/>
                <a:cs typeface="Times New Roman" panose="02020603050405020304" pitchFamily="18" charset="0"/>
              </a:rPr>
              <a:t>FCoA</a:t>
            </a:r>
            <a:r>
              <a:rPr lang="en-AU" sz="1400" dirty="0">
                <a:solidFill>
                  <a:schemeClr val="tx2"/>
                </a:solidFill>
                <a:latin typeface="Arial" panose="020B0604020202020204" pitchFamily="34" charset="0"/>
                <a:cs typeface="Times New Roman" panose="02020603050405020304" pitchFamily="18" charset="0"/>
              </a:rPr>
              <a:t>/FCC for the costs associated with Recording and in-Court monitoring for that Proceeding.</a:t>
            </a:r>
            <a:endParaRPr lang="en-AU" sz="1400" dirty="0"/>
          </a:p>
        </p:txBody>
      </p:sp>
      <p:sp>
        <p:nvSpPr>
          <p:cNvPr id="8" name="Rectangle 7">
            <a:extLst>
              <a:ext uri="{FF2B5EF4-FFF2-40B4-BE49-F238E27FC236}">
                <a16:creationId xmlns:a16="http://schemas.microsoft.com/office/drawing/2014/main" id="{D3118AC1-FDBD-4906-866A-B6B7D9EEA372}"/>
              </a:ext>
            </a:extLst>
          </p:cNvPr>
          <p:cNvSpPr/>
          <p:nvPr/>
        </p:nvSpPr>
        <p:spPr>
          <a:xfrm>
            <a:off x="2281961" y="4030001"/>
            <a:ext cx="3378610" cy="7290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t>FCA has orders from parties for almost all Proceedings</a:t>
            </a:r>
          </a:p>
        </p:txBody>
      </p:sp>
      <p:sp>
        <p:nvSpPr>
          <p:cNvPr id="14" name="Rectangle 13">
            <a:extLst>
              <a:ext uri="{FF2B5EF4-FFF2-40B4-BE49-F238E27FC236}">
                <a16:creationId xmlns:a16="http://schemas.microsoft.com/office/drawing/2014/main" id="{33213CF0-43DB-4A41-96A8-229CBC081485}"/>
              </a:ext>
            </a:extLst>
          </p:cNvPr>
          <p:cNvSpPr/>
          <p:nvPr/>
        </p:nvSpPr>
        <p:spPr>
          <a:xfrm>
            <a:off x="5955849" y="4030001"/>
            <a:ext cx="3378610" cy="7290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t>Family Court has a higher volume of transcripts (often also only extracts) but fewer party orders</a:t>
            </a:r>
          </a:p>
        </p:txBody>
      </p:sp>
    </p:spTree>
    <p:extLst>
      <p:ext uri="{BB962C8B-B14F-4D97-AF65-F5344CB8AC3E}">
        <p14:creationId xmlns:p14="http://schemas.microsoft.com/office/powerpoint/2010/main" val="1756491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6219D-8669-4A8B-96FA-5C30DFF12850}"/>
              </a:ext>
            </a:extLst>
          </p:cNvPr>
          <p:cNvSpPr>
            <a:spLocks noGrp="1"/>
          </p:cNvSpPr>
          <p:nvPr>
            <p:ph type="title"/>
          </p:nvPr>
        </p:nvSpPr>
        <p:spPr/>
        <p:txBody>
          <a:bodyPr/>
          <a:lstStyle/>
          <a:p>
            <a:r>
              <a:rPr lang="en-AU" dirty="0"/>
              <a:t>Part B – Attachment A - Table of contents for the data pack</a:t>
            </a:r>
          </a:p>
        </p:txBody>
      </p:sp>
      <p:graphicFrame>
        <p:nvGraphicFramePr>
          <p:cNvPr id="8" name="Table 8">
            <a:extLst>
              <a:ext uri="{FF2B5EF4-FFF2-40B4-BE49-F238E27FC236}">
                <a16:creationId xmlns:a16="http://schemas.microsoft.com/office/drawing/2014/main" id="{69D1F56A-020C-4450-9D08-949F560C43E7}"/>
              </a:ext>
            </a:extLst>
          </p:cNvPr>
          <p:cNvGraphicFramePr>
            <a:graphicFrameLocks noGrp="1"/>
          </p:cNvGraphicFramePr>
          <p:nvPr>
            <p:ph sz="half" idx="2"/>
            <p:extLst>
              <p:ext uri="{D42A27DB-BD31-4B8C-83A1-F6EECF244321}">
                <p14:modId xmlns:p14="http://schemas.microsoft.com/office/powerpoint/2010/main" val="1729231682"/>
              </p:ext>
            </p:extLst>
          </p:nvPr>
        </p:nvGraphicFramePr>
        <p:xfrm>
          <a:off x="1817869" y="1651002"/>
          <a:ext cx="8732838" cy="4323083"/>
        </p:xfrm>
        <a:graphic>
          <a:graphicData uri="http://schemas.openxmlformats.org/drawingml/2006/table">
            <a:tbl>
              <a:tblPr firstRow="1" bandRow="1">
                <a:tableStyleId>{5940675A-B579-460E-94D1-54222C63F5DA}</a:tableStyleId>
              </a:tblPr>
              <a:tblGrid>
                <a:gridCol w="2910946">
                  <a:extLst>
                    <a:ext uri="{9D8B030D-6E8A-4147-A177-3AD203B41FA5}">
                      <a16:colId xmlns:a16="http://schemas.microsoft.com/office/drawing/2014/main" val="2842974884"/>
                    </a:ext>
                  </a:extLst>
                </a:gridCol>
                <a:gridCol w="1005417">
                  <a:extLst>
                    <a:ext uri="{9D8B030D-6E8A-4147-A177-3AD203B41FA5}">
                      <a16:colId xmlns:a16="http://schemas.microsoft.com/office/drawing/2014/main" val="1088559722"/>
                    </a:ext>
                  </a:extLst>
                </a:gridCol>
                <a:gridCol w="4816475">
                  <a:extLst>
                    <a:ext uri="{9D8B030D-6E8A-4147-A177-3AD203B41FA5}">
                      <a16:colId xmlns:a16="http://schemas.microsoft.com/office/drawing/2014/main" val="2375439155"/>
                    </a:ext>
                  </a:extLst>
                </a:gridCol>
              </a:tblGrid>
              <a:tr h="360746">
                <a:tc gridSpan="3">
                  <a:txBody>
                    <a:bodyPr/>
                    <a:lstStyle/>
                    <a:p>
                      <a:r>
                        <a:rPr lang="en-AU" sz="1400" dirty="0"/>
                        <a:t>Instructions</a:t>
                      </a:r>
                    </a:p>
                  </a:txBody>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361623224"/>
                  </a:ext>
                </a:extLst>
              </a:tr>
              <a:tr h="360746">
                <a:tc rowSpan="5">
                  <a:txBody>
                    <a:bodyPr/>
                    <a:lstStyle/>
                    <a:p>
                      <a:r>
                        <a:rPr lang="en-AU" sz="1400" dirty="0"/>
                        <a:t>Recording &amp; Transcription Services</a:t>
                      </a:r>
                    </a:p>
                  </a:txBody>
                  <a:tcPr anchor="ctr">
                    <a:solidFill>
                      <a:schemeClr val="tx2">
                        <a:lumMod val="40000"/>
                        <a:lumOff val="60000"/>
                      </a:schemeClr>
                    </a:solidFill>
                  </a:tcPr>
                </a:tc>
                <a:tc>
                  <a:txBody>
                    <a:bodyPr/>
                    <a:lstStyle/>
                    <a:p>
                      <a:r>
                        <a:rPr lang="en-AU" sz="1400" dirty="0"/>
                        <a:t>A</a:t>
                      </a:r>
                    </a:p>
                  </a:txBody>
                  <a:tcPr>
                    <a:solidFill>
                      <a:schemeClr val="tx2">
                        <a:lumMod val="40000"/>
                        <a:lumOff val="60000"/>
                      </a:schemeClr>
                    </a:solidFill>
                  </a:tcPr>
                </a:tc>
                <a:tc>
                  <a:txBody>
                    <a:bodyPr/>
                    <a:lstStyle/>
                    <a:p>
                      <a:r>
                        <a:rPr lang="en-AU" sz="1400" dirty="0"/>
                        <a:t>Locations</a:t>
                      </a:r>
                    </a:p>
                  </a:txBody>
                  <a:tcPr>
                    <a:solidFill>
                      <a:schemeClr val="tx2">
                        <a:lumMod val="40000"/>
                        <a:lumOff val="60000"/>
                      </a:schemeClr>
                    </a:solidFill>
                  </a:tcPr>
                </a:tc>
                <a:extLst>
                  <a:ext uri="{0D108BD9-81ED-4DB2-BD59-A6C34878D82A}">
                    <a16:rowId xmlns:a16="http://schemas.microsoft.com/office/drawing/2014/main" val="1330175499"/>
                  </a:ext>
                </a:extLst>
              </a:tr>
              <a:tr h="360746">
                <a:tc vMerge="1">
                  <a:txBody>
                    <a:bodyPr/>
                    <a:lstStyle/>
                    <a:p>
                      <a:endParaRPr lang="en-AU"/>
                    </a:p>
                  </a:txBody>
                  <a:tcPr/>
                </a:tc>
                <a:tc>
                  <a:txBody>
                    <a:bodyPr/>
                    <a:lstStyle/>
                    <a:p>
                      <a:r>
                        <a:rPr lang="en-AU" sz="1400" dirty="0"/>
                        <a:t>B</a:t>
                      </a:r>
                    </a:p>
                  </a:txBody>
                  <a:tcPr>
                    <a:solidFill>
                      <a:schemeClr val="tx2">
                        <a:lumMod val="40000"/>
                        <a:lumOff val="60000"/>
                      </a:schemeClr>
                    </a:solidFill>
                  </a:tcPr>
                </a:tc>
                <a:tc>
                  <a:txBody>
                    <a:bodyPr/>
                    <a:lstStyle/>
                    <a:p>
                      <a:r>
                        <a:rPr lang="en-AU" sz="1400" dirty="0"/>
                        <a:t>Folios by month</a:t>
                      </a:r>
                    </a:p>
                  </a:txBody>
                  <a:tcPr>
                    <a:solidFill>
                      <a:schemeClr val="tx2">
                        <a:lumMod val="40000"/>
                        <a:lumOff val="60000"/>
                      </a:schemeClr>
                    </a:solidFill>
                  </a:tcPr>
                </a:tc>
                <a:extLst>
                  <a:ext uri="{0D108BD9-81ED-4DB2-BD59-A6C34878D82A}">
                    <a16:rowId xmlns:a16="http://schemas.microsoft.com/office/drawing/2014/main" val="2530670025"/>
                  </a:ext>
                </a:extLst>
              </a:tr>
              <a:tr h="354877">
                <a:tc vMerge="1">
                  <a:txBody>
                    <a:bodyPr/>
                    <a:lstStyle/>
                    <a:p>
                      <a:endParaRPr lang="en-AU"/>
                    </a:p>
                  </a:txBody>
                  <a:tcPr/>
                </a:tc>
                <a:tc>
                  <a:txBody>
                    <a:bodyPr/>
                    <a:lstStyle/>
                    <a:p>
                      <a:r>
                        <a:rPr lang="en-AU" sz="1400" dirty="0"/>
                        <a:t>C</a:t>
                      </a:r>
                    </a:p>
                  </a:txBody>
                  <a:tcPr>
                    <a:solidFill>
                      <a:schemeClr val="tx2">
                        <a:lumMod val="40000"/>
                        <a:lumOff val="60000"/>
                      </a:schemeClr>
                    </a:solidFill>
                  </a:tcPr>
                </a:tc>
                <a:tc>
                  <a:txBody>
                    <a:bodyPr/>
                    <a:lstStyle/>
                    <a:p>
                      <a:r>
                        <a:rPr lang="en-AU" sz="1400" dirty="0"/>
                        <a:t>Folio by turnaround</a:t>
                      </a:r>
                    </a:p>
                  </a:txBody>
                  <a:tcPr>
                    <a:solidFill>
                      <a:schemeClr val="tx2">
                        <a:lumMod val="40000"/>
                        <a:lumOff val="60000"/>
                      </a:schemeClr>
                    </a:solidFill>
                  </a:tcPr>
                </a:tc>
                <a:extLst>
                  <a:ext uri="{0D108BD9-81ED-4DB2-BD59-A6C34878D82A}">
                    <a16:rowId xmlns:a16="http://schemas.microsoft.com/office/drawing/2014/main" val="2627610252"/>
                  </a:ext>
                </a:extLst>
              </a:tr>
              <a:tr h="360746">
                <a:tc vMerge="1">
                  <a:txBody>
                    <a:bodyPr/>
                    <a:lstStyle/>
                    <a:p>
                      <a:endParaRPr lang="en-AU"/>
                    </a:p>
                  </a:txBody>
                  <a:tcPr/>
                </a:tc>
                <a:tc>
                  <a:txBody>
                    <a:bodyPr/>
                    <a:lstStyle/>
                    <a:p>
                      <a:r>
                        <a:rPr lang="en-AU" sz="1400" dirty="0"/>
                        <a:t>D</a:t>
                      </a:r>
                    </a:p>
                  </a:txBody>
                  <a:tcPr>
                    <a:solidFill>
                      <a:schemeClr val="tx2">
                        <a:lumMod val="40000"/>
                        <a:lumOff val="60000"/>
                      </a:schemeClr>
                    </a:solidFill>
                  </a:tcPr>
                </a:tc>
                <a:tc>
                  <a:txBody>
                    <a:bodyPr/>
                    <a:lstStyle/>
                    <a:p>
                      <a:r>
                        <a:rPr lang="en-AU" sz="1400" dirty="0"/>
                        <a:t>Folios by jurisdiction</a:t>
                      </a:r>
                    </a:p>
                  </a:txBody>
                  <a:tcPr>
                    <a:solidFill>
                      <a:schemeClr val="tx2">
                        <a:lumMod val="40000"/>
                        <a:lumOff val="60000"/>
                      </a:schemeClr>
                    </a:solidFill>
                  </a:tcPr>
                </a:tc>
                <a:extLst>
                  <a:ext uri="{0D108BD9-81ED-4DB2-BD59-A6C34878D82A}">
                    <a16:rowId xmlns:a16="http://schemas.microsoft.com/office/drawing/2014/main" val="821225880"/>
                  </a:ext>
                </a:extLst>
              </a:tr>
              <a:tr h="360746">
                <a:tc vMerge="1">
                  <a:txBody>
                    <a:bodyPr/>
                    <a:lstStyle/>
                    <a:p>
                      <a:endParaRPr lang="en-AU" dirty="0"/>
                    </a:p>
                  </a:txBody>
                  <a:tcPr/>
                </a:tc>
                <a:tc>
                  <a:txBody>
                    <a:bodyPr/>
                    <a:lstStyle/>
                    <a:p>
                      <a:r>
                        <a:rPr lang="en-AU" sz="1400" dirty="0"/>
                        <a:t>E</a:t>
                      </a:r>
                    </a:p>
                  </a:txBody>
                  <a:tcPr>
                    <a:solidFill>
                      <a:schemeClr val="tx2">
                        <a:lumMod val="40000"/>
                        <a:lumOff val="60000"/>
                      </a:schemeClr>
                    </a:solidFill>
                  </a:tcPr>
                </a:tc>
                <a:tc>
                  <a:txBody>
                    <a:bodyPr/>
                    <a:lstStyle/>
                    <a:p>
                      <a:r>
                        <a:rPr lang="en-AU" sz="1400" dirty="0"/>
                        <a:t>Recording by location</a:t>
                      </a:r>
                    </a:p>
                  </a:txBody>
                  <a:tcPr>
                    <a:solidFill>
                      <a:schemeClr val="tx2">
                        <a:lumMod val="40000"/>
                        <a:lumOff val="60000"/>
                      </a:schemeClr>
                    </a:solidFill>
                  </a:tcPr>
                </a:tc>
                <a:extLst>
                  <a:ext uri="{0D108BD9-81ED-4DB2-BD59-A6C34878D82A}">
                    <a16:rowId xmlns:a16="http://schemas.microsoft.com/office/drawing/2014/main" val="804532403"/>
                  </a:ext>
                </a:extLst>
              </a:tr>
              <a:tr h="360746">
                <a:tc rowSpan="6">
                  <a:txBody>
                    <a:bodyPr/>
                    <a:lstStyle/>
                    <a:p>
                      <a:r>
                        <a:rPr lang="en-AU" sz="1400" dirty="0"/>
                        <a:t>AV Infrastructure</a:t>
                      </a:r>
                    </a:p>
                    <a:p>
                      <a:r>
                        <a:rPr lang="en-AU" sz="1400" dirty="0"/>
                        <a:t>(for Optional Services)</a:t>
                      </a:r>
                    </a:p>
                  </a:txBody>
                  <a:tcPr anchor="ctr">
                    <a:solidFill>
                      <a:srgbClr val="FFCC66"/>
                    </a:solidFill>
                  </a:tcPr>
                </a:tc>
                <a:tc>
                  <a:txBody>
                    <a:bodyPr/>
                    <a:lstStyle/>
                    <a:p>
                      <a:r>
                        <a:rPr lang="en-AU" sz="1400" dirty="0"/>
                        <a:t>F</a:t>
                      </a:r>
                    </a:p>
                  </a:txBody>
                  <a:tcPr>
                    <a:solidFill>
                      <a:srgbClr val="FFCC66"/>
                    </a:solidFill>
                  </a:tcPr>
                </a:tc>
                <a:tc>
                  <a:txBody>
                    <a:bodyPr/>
                    <a:lstStyle/>
                    <a:p>
                      <a:r>
                        <a:rPr lang="en-AU" sz="1400" dirty="0"/>
                        <a:t>FCA AV &amp; VC summary</a:t>
                      </a:r>
                    </a:p>
                  </a:txBody>
                  <a:tcPr>
                    <a:solidFill>
                      <a:srgbClr val="FFCC66"/>
                    </a:solidFill>
                  </a:tcPr>
                </a:tc>
                <a:extLst>
                  <a:ext uri="{0D108BD9-81ED-4DB2-BD59-A6C34878D82A}">
                    <a16:rowId xmlns:a16="http://schemas.microsoft.com/office/drawing/2014/main" val="1767113751"/>
                  </a:ext>
                </a:extLst>
              </a:tr>
              <a:tr h="360746">
                <a:tc vMerge="1">
                  <a:txBody>
                    <a:bodyPr/>
                    <a:lstStyle/>
                    <a:p>
                      <a:endParaRPr lang="en-AU" dirty="0"/>
                    </a:p>
                  </a:txBody>
                  <a:tcPr/>
                </a:tc>
                <a:tc>
                  <a:txBody>
                    <a:bodyPr/>
                    <a:lstStyle/>
                    <a:p>
                      <a:r>
                        <a:rPr lang="en-AU" sz="1400" dirty="0"/>
                        <a:t>G</a:t>
                      </a:r>
                    </a:p>
                  </a:txBody>
                  <a:tcPr>
                    <a:solidFill>
                      <a:srgbClr val="FFCC66"/>
                    </a:solidFill>
                  </a:tcPr>
                </a:tc>
                <a:tc>
                  <a:txBody>
                    <a:bodyPr/>
                    <a:lstStyle/>
                    <a:p>
                      <a:r>
                        <a:rPr lang="en-AU" sz="1400" dirty="0"/>
                        <a:t>FCA Courtroom list</a:t>
                      </a:r>
                    </a:p>
                  </a:txBody>
                  <a:tcPr>
                    <a:solidFill>
                      <a:srgbClr val="FFCC66"/>
                    </a:solidFill>
                  </a:tcPr>
                </a:tc>
                <a:extLst>
                  <a:ext uri="{0D108BD9-81ED-4DB2-BD59-A6C34878D82A}">
                    <a16:rowId xmlns:a16="http://schemas.microsoft.com/office/drawing/2014/main" val="2484425731"/>
                  </a:ext>
                </a:extLst>
              </a:tr>
              <a:tr h="360746">
                <a:tc vMerge="1">
                  <a:txBody>
                    <a:bodyPr/>
                    <a:lstStyle/>
                    <a:p>
                      <a:endParaRPr lang="en-AU" dirty="0"/>
                    </a:p>
                  </a:txBody>
                  <a:tcPr/>
                </a:tc>
                <a:tc>
                  <a:txBody>
                    <a:bodyPr/>
                    <a:lstStyle/>
                    <a:p>
                      <a:r>
                        <a:rPr lang="en-AU" sz="1400" dirty="0"/>
                        <a:t>H</a:t>
                      </a:r>
                    </a:p>
                  </a:txBody>
                  <a:tcPr>
                    <a:solidFill>
                      <a:srgbClr val="FFCC66"/>
                    </a:solidFill>
                  </a:tcPr>
                </a:tc>
                <a:tc>
                  <a:txBody>
                    <a:bodyPr/>
                    <a:lstStyle/>
                    <a:p>
                      <a:r>
                        <a:rPr lang="en-AU" sz="1400" dirty="0" err="1"/>
                        <a:t>FCoA</a:t>
                      </a:r>
                      <a:r>
                        <a:rPr lang="en-AU" sz="1400" dirty="0"/>
                        <a:t> &amp; FCC AV &amp; VC summary</a:t>
                      </a:r>
                    </a:p>
                  </a:txBody>
                  <a:tcPr>
                    <a:solidFill>
                      <a:srgbClr val="FFCC66"/>
                    </a:solidFill>
                  </a:tcPr>
                </a:tc>
                <a:extLst>
                  <a:ext uri="{0D108BD9-81ED-4DB2-BD59-A6C34878D82A}">
                    <a16:rowId xmlns:a16="http://schemas.microsoft.com/office/drawing/2014/main" val="3307071099"/>
                  </a:ext>
                </a:extLst>
              </a:tr>
              <a:tr h="360746">
                <a:tc vMerge="1">
                  <a:txBody>
                    <a:bodyPr/>
                    <a:lstStyle/>
                    <a:p>
                      <a:endParaRPr lang="en-AU" dirty="0"/>
                    </a:p>
                  </a:txBody>
                  <a:tcPr/>
                </a:tc>
                <a:tc>
                  <a:txBody>
                    <a:bodyPr/>
                    <a:lstStyle/>
                    <a:p>
                      <a:r>
                        <a:rPr lang="en-AU" sz="1400" dirty="0"/>
                        <a:t>I</a:t>
                      </a:r>
                    </a:p>
                  </a:txBody>
                  <a:tcPr>
                    <a:solidFill>
                      <a:srgbClr val="FFCC66"/>
                    </a:solidFill>
                  </a:tcPr>
                </a:tc>
                <a:tc>
                  <a:txBody>
                    <a:bodyPr/>
                    <a:lstStyle/>
                    <a:p>
                      <a:r>
                        <a:rPr lang="en-AU" sz="1400" dirty="0" err="1"/>
                        <a:t>FCoA</a:t>
                      </a:r>
                      <a:r>
                        <a:rPr lang="en-AU" sz="1400" dirty="0"/>
                        <a:t> Courtroom list</a:t>
                      </a:r>
                    </a:p>
                  </a:txBody>
                  <a:tcPr>
                    <a:solidFill>
                      <a:srgbClr val="FFCC66"/>
                    </a:solidFill>
                  </a:tcPr>
                </a:tc>
                <a:extLst>
                  <a:ext uri="{0D108BD9-81ED-4DB2-BD59-A6C34878D82A}">
                    <a16:rowId xmlns:a16="http://schemas.microsoft.com/office/drawing/2014/main" val="3811068320"/>
                  </a:ext>
                </a:extLst>
              </a:tr>
              <a:tr h="360746">
                <a:tc vMerge="1">
                  <a:txBody>
                    <a:bodyPr/>
                    <a:lstStyle/>
                    <a:p>
                      <a:endParaRPr lang="en-AU" dirty="0"/>
                    </a:p>
                  </a:txBody>
                  <a:tcPr/>
                </a:tc>
                <a:tc>
                  <a:txBody>
                    <a:bodyPr/>
                    <a:lstStyle/>
                    <a:p>
                      <a:r>
                        <a:rPr lang="en-AU" sz="1400" dirty="0"/>
                        <a:t>J</a:t>
                      </a:r>
                    </a:p>
                  </a:txBody>
                  <a:tcPr>
                    <a:solidFill>
                      <a:srgbClr val="FFCC66"/>
                    </a:solidFill>
                  </a:tcPr>
                </a:tc>
                <a:tc>
                  <a:txBody>
                    <a:bodyPr/>
                    <a:lstStyle/>
                    <a:p>
                      <a:r>
                        <a:rPr lang="en-AU" sz="1400" dirty="0"/>
                        <a:t>VC Bridges</a:t>
                      </a:r>
                    </a:p>
                  </a:txBody>
                  <a:tcPr>
                    <a:solidFill>
                      <a:srgbClr val="FFCC66"/>
                    </a:solidFill>
                  </a:tcPr>
                </a:tc>
                <a:extLst>
                  <a:ext uri="{0D108BD9-81ED-4DB2-BD59-A6C34878D82A}">
                    <a16:rowId xmlns:a16="http://schemas.microsoft.com/office/drawing/2014/main" val="985470429"/>
                  </a:ext>
                </a:extLst>
              </a:tr>
              <a:tr h="360746">
                <a:tc vMerge="1">
                  <a:txBody>
                    <a:bodyPr/>
                    <a:lstStyle/>
                    <a:p>
                      <a:endParaRPr lang="en-AU" dirty="0"/>
                    </a:p>
                  </a:txBody>
                  <a:tcPr/>
                </a:tc>
                <a:tc>
                  <a:txBody>
                    <a:bodyPr/>
                    <a:lstStyle/>
                    <a:p>
                      <a:r>
                        <a:rPr lang="en-AU" sz="1400" dirty="0"/>
                        <a:t>K</a:t>
                      </a:r>
                    </a:p>
                  </a:txBody>
                  <a:tcPr>
                    <a:solidFill>
                      <a:srgbClr val="FFCC66"/>
                    </a:solidFill>
                  </a:tcPr>
                </a:tc>
                <a:tc>
                  <a:txBody>
                    <a:bodyPr/>
                    <a:lstStyle/>
                    <a:p>
                      <a:r>
                        <a:rPr lang="en-AU" sz="1400" dirty="0"/>
                        <a:t>Portable Units</a:t>
                      </a:r>
                    </a:p>
                  </a:txBody>
                  <a:tcPr>
                    <a:solidFill>
                      <a:srgbClr val="FFCC66"/>
                    </a:solidFill>
                  </a:tcPr>
                </a:tc>
                <a:extLst>
                  <a:ext uri="{0D108BD9-81ED-4DB2-BD59-A6C34878D82A}">
                    <a16:rowId xmlns:a16="http://schemas.microsoft.com/office/drawing/2014/main" val="1213368677"/>
                  </a:ext>
                </a:extLst>
              </a:tr>
            </a:tbl>
          </a:graphicData>
        </a:graphic>
      </p:graphicFrame>
      <p:sp>
        <p:nvSpPr>
          <p:cNvPr id="5" name="Date Placeholder 4">
            <a:extLst>
              <a:ext uri="{FF2B5EF4-FFF2-40B4-BE49-F238E27FC236}">
                <a16:creationId xmlns:a16="http://schemas.microsoft.com/office/drawing/2014/main" id="{FC6A2293-CFA6-4F8F-A19B-8812834C8C66}"/>
              </a:ext>
            </a:extLst>
          </p:cNvPr>
          <p:cNvSpPr>
            <a:spLocks noGrp="1"/>
          </p:cNvSpPr>
          <p:nvPr>
            <p:ph type="dt" sz="half" idx="10"/>
          </p:nvPr>
        </p:nvSpPr>
        <p:spPr/>
        <p:txBody>
          <a:bodyPr/>
          <a:lstStyle/>
          <a:p>
            <a:r>
              <a:rPr lang="en-US"/>
              <a:t>30 September 2019</a:t>
            </a:r>
            <a:endParaRPr lang="en-AU"/>
          </a:p>
        </p:txBody>
      </p:sp>
      <p:sp>
        <p:nvSpPr>
          <p:cNvPr id="7" name="Text Placeholder 6">
            <a:extLst>
              <a:ext uri="{FF2B5EF4-FFF2-40B4-BE49-F238E27FC236}">
                <a16:creationId xmlns:a16="http://schemas.microsoft.com/office/drawing/2014/main" id="{A1BFCA38-F639-479D-9CE6-1031214DC357}"/>
              </a:ext>
            </a:extLst>
          </p:cNvPr>
          <p:cNvSpPr>
            <a:spLocks noGrp="1"/>
          </p:cNvSpPr>
          <p:nvPr>
            <p:ph type="body" sz="quarter" idx="13"/>
          </p:nvPr>
        </p:nvSpPr>
        <p:spPr/>
        <p:txBody>
          <a:bodyPr/>
          <a:lstStyle/>
          <a:p>
            <a:r>
              <a:rPr lang="en-AU" dirty="0"/>
              <a:t>The data pack provides Tenderers with information that can be used to tender pricing for services. The structure of the data pack is outlined in the below table:</a:t>
            </a:r>
          </a:p>
        </p:txBody>
      </p:sp>
    </p:spTree>
    <p:extLst>
      <p:ext uri="{BB962C8B-B14F-4D97-AF65-F5344CB8AC3E}">
        <p14:creationId xmlns:p14="http://schemas.microsoft.com/office/powerpoint/2010/main" val="3513426637"/>
      </p:ext>
    </p:extLst>
  </p:cSld>
  <p:clrMapOvr>
    <a:masterClrMapping/>
  </p:clrMapOvr>
</p:sld>
</file>

<file path=ppt/theme/theme1.xml><?xml version="1.0" encoding="utf-8"?>
<a:theme xmlns:a="http://schemas.openxmlformats.org/drawingml/2006/main" name="REPORT Procurement Advisory">
  <a:themeElements>
    <a:clrScheme name="GPG_Procurement">
      <a:dk1>
        <a:srgbClr val="333132"/>
      </a:dk1>
      <a:lt1>
        <a:srgbClr val="FFFFFF"/>
      </a:lt1>
      <a:dk2>
        <a:srgbClr val="5E9732"/>
      </a:dk2>
      <a:lt2>
        <a:srgbClr val="C1D82F"/>
      </a:lt2>
      <a:accent1>
        <a:srgbClr val="5E9732"/>
      </a:accent1>
      <a:accent2>
        <a:srgbClr val="C1D82F"/>
      </a:accent2>
      <a:accent3>
        <a:srgbClr val="009DDC"/>
      </a:accent3>
      <a:accent4>
        <a:srgbClr val="00B194"/>
      </a:accent4>
      <a:accent5>
        <a:srgbClr val="333132"/>
      </a:accent5>
      <a:accent6>
        <a:srgbClr val="CCCACB"/>
      </a:accent6>
      <a:hlink>
        <a:srgbClr val="5E9732"/>
      </a:hlink>
      <a:folHlink>
        <a:srgbClr val="5E9732"/>
      </a:folHlink>
    </a:clrScheme>
    <a:fontScheme name="Custom 6">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PORT_PRES_PROC" id="{74F2B44F-11B3-4837-B103-294537786A8C}" vid="{61D45B22-EC24-4224-B5FA-34387119D8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UI/customUI.xml><?xml version="1.0" encoding="utf-8"?>
<customUI xmlns="http://schemas.microsoft.com/office/2006/01/customui">
  <ribbon startFromScratch="false">
    <tabs>
      <tab id="CustomTab" label="Grosvenor" insertBeforeMso="TabHome" keytip="Q">
        <group id="Group1" label="Slide Tools">
          <gallery idMso="SlideNewGallery" visible="true" size="large" label="New Slide"/>
          <separator id="sep00"/>
          <gallery idMso="SlideLayoutGallery" visible="true" size="normal" label="Change Layout"/>
          <menu idMso="SectionMenu" visible="true" size="normal" label="Section Tools"/>
          <button idMso="HeaderFooterInsert" size="normal"/>
          <separator id="sep10"/>
          <button idMso="SlideReset" visible="true" size="large" imageMso="Undo" label="Reset Slide"/>
          <separator id="sep11"/>
          <toggleButton idMso="SlideHide" visible="true" size="large" label="Hide Slide"/>
        </group>
        <group id="Group2" label="Change Styles">
          <button idMso="IndentDecrease" visible="true" label="BACK" size="large" imageMso="LeftArrow2"/>
          <button idMso="IndentIncrease" visible="true" label="FORWARD" size="large" imageMso="RightArrow2"/>
        </group>
        <group id="Group23" label="Direct Formatting">
          <control idMso="FormatPainter" visible="true" size="large"/>
          <separator id="sepdf01"/>
          <toggleButton idMso="Bold" visible="true"/>
          <toggleButton idMso="Italic" visible="true"/>
          <toggleButton idMso="Underline" visible="true"/>
          <separator id="sepdf02"/>
          <toggleButton idMso="Superscript" visible="true"/>
          <toggleButton idMso="Subscript" visible="true"/>
          <button idMso="Spelling" visible="true"/>
        </group>
        <group id="Group3" label="Layout Tools">
          <toggleButton idMso="SelectionPane" label="Select Pane" size="normal"/>
          <splitButton id="groupsplitbutton" size="normal">
            <button idMso="ObjectsGroup"/>
            <menu id="groupsplitmenu" itemSize="large">
              <button idMso="ObjectsUngroup" description="Un-group selected objects" screentip="Un-group selected objects"/>
              <button idMso="ObjectsRegroup" description="Combine and re-Group selected objects" screentip="Combine and re-Group selected objects"/>
            </menu>
          </splitButton>
          <checkBox idMso="GuidesShowHide" label="Guides"/>
          <separator id="sep2"/>
          <splitButton id="sendbacksplitbutton" size="large">
            <button idMso="ObjectSendToBack" label="Send to Back"/>
            <menu id="sendbacksplitmenu" itemSize="large">
              <button idMso="ObjectBringToFront" label="Bring to Front"/>
            </menu>
          </splitButton>
        </group>
        <group id="group4" label="Picture Tools">
          <toggleButton idMso="PictureCrop" label="Crop Picture" size="large"/>
          <menu id="CropMenu" itemSize="large" label="Tools">
            <button idMso="PictureFitCrop" description="Resize picture to fit the placeholder proportionally."/>
            <button idMso="PictureFillCrop" description="Resize picture to crop and fill the placeholder."/>
            <menuSeparator id="cropsep005"/>
            <menu idMso="PictureCropAspectRatioMenu" description="Crop image to selected aspect ratio"/>
          </menu>
          <button idMso="PicturesCompress" description="Compress picture size" screentip="Compress picture size" label="Compress"/>
          <button idMso="PictureChange" description="Change picture" screentip="Compress picture" label="Change"/>
        </group>
        <group id="group5" label="Tools">
          <button idMso="ZoomFitToWindow" size="large" label="Fit to Window"/>
          <separator id="seplast"/>
          <button idMso="PasteTextOnly" size="large" imageMso="Paste" label="Paste Unformatted"/>
        </group>
        <group idMso="GroupPresentationViews"/>
      </tab>
    </tabs>
  </ribbon>
</customUI>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6aad7ce-37c3-45be-9473-b577aefb5c60">
      <Terms xmlns="http://schemas.microsoft.com/office/infopath/2007/PartnerControls"/>
    </lcf76f155ced4ddcb4097134ff3c332f>
    <TaxCatchAll xmlns="a597b71d-9c34-409d-b05d-8e030da619d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302B0E8E71012429EBC89681DB77735" ma:contentTypeVersion="12" ma:contentTypeDescription="Create a new document." ma:contentTypeScope="" ma:versionID="d0dd6b0f62c841cc5acf15f9bea66a0d">
  <xsd:schema xmlns:xsd="http://www.w3.org/2001/XMLSchema" xmlns:xs="http://www.w3.org/2001/XMLSchema" xmlns:p="http://schemas.microsoft.com/office/2006/metadata/properties" xmlns:ns2="26aad7ce-37c3-45be-9473-b577aefb5c60" xmlns:ns3="a597b71d-9c34-409d-b05d-8e030da619da" targetNamespace="http://schemas.microsoft.com/office/2006/metadata/properties" ma:root="true" ma:fieldsID="5120236cf98df2959b984162cbecb1a5" ns2:_="" ns3:_="">
    <xsd:import namespace="26aad7ce-37c3-45be-9473-b577aefb5c60"/>
    <xsd:import namespace="a597b71d-9c34-409d-b05d-8e030da619d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aad7ce-37c3-45be-9473-b577aefb5c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7267fee-1754-45a8-ba16-746eaa2efd7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597b71d-9c34-409d-b05d-8e030da619da"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ebf13594-c543-466c-b27f-b12e97ca5123}" ma:internalName="TaxCatchAll" ma:showField="CatchAllData" ma:web="a597b71d-9c34-409d-b05d-8e030da619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89EB44-87A8-4865-82D0-F33D6E0026A8}">
  <ds:schemaRefs>
    <ds:schemaRef ds:uri="http://schemas.microsoft.com/sharepoint/v3/contenttype/forms"/>
  </ds:schemaRefs>
</ds:datastoreItem>
</file>

<file path=customXml/itemProps2.xml><?xml version="1.0" encoding="utf-8"?>
<ds:datastoreItem xmlns:ds="http://schemas.openxmlformats.org/officeDocument/2006/customXml" ds:itemID="{6C55E102-2CC8-44E4-BA75-ECB2F30E46C2}">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61E85D81-A5B7-4CD2-B7E7-2E2F8DA867FD}"/>
</file>

<file path=docProps/app.xml><?xml version="1.0" encoding="utf-8"?>
<Properties xmlns="http://schemas.openxmlformats.org/officeDocument/2006/extended-properties" xmlns:vt="http://schemas.openxmlformats.org/officeDocument/2006/docPropsVTypes">
  <Template>REPORT_PRES_PROC</Template>
  <TotalTime>504</TotalTime>
  <Words>2261</Words>
  <Application>Microsoft Office PowerPoint</Application>
  <PresentationFormat>Widescreen</PresentationFormat>
  <Paragraphs>327</Paragraphs>
  <Slides>17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Symbol</vt:lpstr>
      <vt:lpstr>Trebuchet MS</vt:lpstr>
      <vt:lpstr>REPORT Procurement Advisory</vt:lpstr>
      <vt:lpstr>RFT 2020-0019 Industry Briefing</vt:lpstr>
      <vt:lpstr>Documents that form part of the RFT</vt:lpstr>
      <vt:lpstr>Critical Success Factors</vt:lpstr>
      <vt:lpstr> Part B - Service Requirements for Recording, Transcription, and Administrative Services required across all Jurisdictions</vt:lpstr>
      <vt:lpstr> Part B - Differences in Requirements across Jurisdictions for Recording, Transcription, and In-Court Monitoring Services </vt:lpstr>
      <vt:lpstr>Part B - Service Requirements for AV Support and Maintenance</vt:lpstr>
      <vt:lpstr>Part B - Service Requirements Security and Confidentiality</vt:lpstr>
      <vt:lpstr>Commercial Model</vt:lpstr>
      <vt:lpstr>Part B – Attachment A - Table of contents for the data pack</vt:lpstr>
      <vt:lpstr>Part A - RFT Timeframes</vt:lpstr>
      <vt:lpstr>Part A - Evaluation Criteria</vt:lpstr>
      <vt:lpstr>Part D - Technical Response Schedule overview</vt:lpstr>
      <vt:lpstr>Part E - Pricing Schedules</vt:lpstr>
      <vt:lpstr>Part E - FCA pricing tab for Transcription</vt:lpstr>
      <vt:lpstr>Court Room Tours</vt:lpstr>
      <vt:lpstr>Intention to Respond</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Industry Briefing</dc:title>
  <dc:creator>Andrew Durant</dc:creator>
  <cp:lastModifiedBy>Stefan Gassner</cp:lastModifiedBy>
  <cp:revision>1</cp:revision>
  <dcterms:created xsi:type="dcterms:W3CDTF">2019-09-24T01:11:49Z</dcterms:created>
  <dcterms:modified xsi:type="dcterms:W3CDTF">2019-09-30T00:04:47Z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0x0101009302B0E8E71012429EBC89681DB77735</vt:lpwstr>
  </property>
  <property fmtid="{D5CDD505-2E9C-101B-9397-08002B2CF9AE}" pid="3" name="SharedWithUsers">
    <vt:lpwstr>45;#Stefan Gassner</vt:lpwstr>
  </property>
</Properties>
</file>