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B042A-007D-4895-A3EE-97C47B700E36}" type="datetimeFigureOut">
              <a:rPr lang="en-AU" smtClean="0"/>
              <a:t>18/08/2020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DEB00-0828-4B18-8871-29577DD7408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8474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B042A-007D-4895-A3EE-97C47B700E36}" type="datetimeFigureOut">
              <a:rPr lang="en-AU" smtClean="0"/>
              <a:t>18/08/2020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DEB00-0828-4B18-8871-29577DD7408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813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014103"/>
      </p:ext>
    </p:extLst>
  </p:cSld>
  <p:clrMapOvr>
    <a:masterClrMapping/>
  </p:clrMapOvr>
  <p:transition spd="med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AU" altLang="en-US" sz="2800" b="1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Importance of underpinning knowledge?</a:t>
            </a:r>
            <a:endParaRPr lang="en-AU" altLang="en-US" sz="2800" b="1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4626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AU" altLang="en-US" sz="3600" b="1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Discussion</a:t>
            </a:r>
            <a:endParaRPr lang="en-AU" altLang="en-US" sz="3600" b="1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00588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AU" altLang="en-US" sz="2200" b="1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Demonstration teaching knowledge of Judicial ethics</a:t>
            </a:r>
            <a:endParaRPr lang="en-AU" altLang="en-US" sz="2200" b="1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36977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AU" altLang="en-US" sz="3600" b="1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Video</a:t>
            </a:r>
            <a:endParaRPr lang="en-AU" altLang="en-US" sz="3600" b="1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49641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AU" altLang="en-US" sz="2800" b="1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Demonstration post video learning activity</a:t>
            </a:r>
            <a:endParaRPr lang="en-AU" altLang="en-US" sz="2800" b="1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5096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AU" altLang="en-US" sz="3200" b="1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Case study as teaching technique?</a:t>
            </a:r>
            <a:endParaRPr lang="en-AU" altLang="en-US" sz="3200" b="1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06278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AU" altLang="en-US" sz="3200" b="1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Steps in writing a case study?</a:t>
            </a:r>
            <a:endParaRPr lang="en-AU" altLang="en-US" sz="3200" b="1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07329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AU" altLang="en-US" sz="3600" b="1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Debrief the activity!</a:t>
            </a:r>
            <a:endParaRPr lang="en-AU" altLang="en-US" sz="3600" b="1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0075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AU" altLang="en-US" sz="3600" b="1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Importance of planning?</a:t>
            </a:r>
            <a:endParaRPr lang="en-AU" altLang="en-US" sz="3600" b="1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64848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AU" altLang="en-US" sz="3600" b="1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Outcomes Revisited</a:t>
            </a:r>
            <a:endParaRPr lang="en-AU" altLang="en-US" sz="3600" b="1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95486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AU" altLang="en-US" sz="3600" b="1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  <a:endParaRPr lang="en-AU" altLang="en-US" sz="3600" b="1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3151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AU" altLang="en-US" sz="3600" b="1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Outcomes Revisited</a:t>
            </a:r>
            <a:endParaRPr lang="en-AU" altLang="en-US" sz="3600" b="1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44565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AU" altLang="en-US" sz="3600" b="1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Outcomes</a:t>
            </a:r>
            <a:endParaRPr lang="en-AU" altLang="en-US" sz="3600" b="1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0614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AU" altLang="en-US" sz="3600" b="1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Outcomes</a:t>
            </a:r>
            <a:endParaRPr lang="en-AU" altLang="en-US" sz="3600" b="1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240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AU" altLang="en-US" sz="3600" b="1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Teaching Attitudes &amp; Values “A”</a:t>
            </a:r>
            <a:endParaRPr lang="en-AU" altLang="en-US" sz="3600" b="1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11033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AU" altLang="en-US" sz="3600" b="1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Discussion</a:t>
            </a:r>
            <a:endParaRPr lang="en-AU" altLang="en-US" sz="3600" b="1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80835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AU" altLang="en-US" sz="3600" b="1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Discussion</a:t>
            </a:r>
            <a:endParaRPr lang="en-AU" altLang="en-US" sz="3600" b="1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6965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AU" altLang="en-US" sz="2400" b="1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you change a person’s values or attitudes?</a:t>
            </a:r>
            <a:endParaRPr lang="en-AU" altLang="en-US" sz="2400" b="1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41300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AU" altLang="en-US" sz="3600" b="1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Judicial Ethics</a:t>
            </a:r>
            <a:endParaRPr lang="en-AU" altLang="en-US" sz="3600" b="1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96485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</Words>
  <Application>Microsoft Office PowerPoint</Application>
  <PresentationFormat>On-screen Show (4:3)</PresentationFormat>
  <Paragraphs>19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Introduction</vt:lpstr>
      <vt:lpstr>Learning Outcomes</vt:lpstr>
      <vt:lpstr>Learning Outcomes</vt:lpstr>
      <vt:lpstr>Teaching Attitudes &amp; Values “A”</vt:lpstr>
      <vt:lpstr>Discussion</vt:lpstr>
      <vt:lpstr>Discussion</vt:lpstr>
      <vt:lpstr>Can you change a person’s values or attitudes?</vt:lpstr>
      <vt:lpstr>Judicial Ethics</vt:lpstr>
      <vt:lpstr>Importance of underpinning knowledge?</vt:lpstr>
      <vt:lpstr>Discussion</vt:lpstr>
      <vt:lpstr>Demonstration teaching knowledge of Judicial ethics</vt:lpstr>
      <vt:lpstr>Video</vt:lpstr>
      <vt:lpstr>Demonstration post video learning activity</vt:lpstr>
      <vt:lpstr>Case study as teaching technique?</vt:lpstr>
      <vt:lpstr>Steps in writing a case study?</vt:lpstr>
      <vt:lpstr>Debrief the activity!</vt:lpstr>
      <vt:lpstr>Importance of planning?</vt:lpstr>
      <vt:lpstr>Learning Outcomes Revisited</vt:lpstr>
      <vt:lpstr>Learning Outcomes Revisited</vt:lpstr>
    </vt:vector>
  </TitlesOfParts>
  <Company>Federal Court of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Madeline Price</dc:creator>
  <cp:lastModifiedBy>Madeline Price</cp:lastModifiedBy>
  <cp:revision>1</cp:revision>
  <dcterms:created xsi:type="dcterms:W3CDTF">2020-08-17T23:06:52Z</dcterms:created>
  <dcterms:modified xsi:type="dcterms:W3CDTF">2020-08-17T23:06:52Z</dcterms:modified>
</cp:coreProperties>
</file>