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9"/>
  </p:notesMasterIdLst>
  <p:handoutMasterIdLst>
    <p:handoutMasterId r:id="rId10"/>
  </p:handoutMasterIdLst>
  <p:sldIdLst>
    <p:sldId id="388" r:id="rId2"/>
    <p:sldId id="392" r:id="rId3"/>
    <p:sldId id="390" r:id="rId4"/>
    <p:sldId id="393" r:id="rId5"/>
    <p:sldId id="394" r:id="rId6"/>
    <p:sldId id="397" r:id="rId7"/>
    <p:sldId id="391" r:id="rId8"/>
  </p:sldIdLst>
  <p:sldSz cx="9144000" cy="6858000" type="screen4x3"/>
  <p:notesSz cx="6802438" cy="9934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9EDF4"/>
    <a:srgbClr val="FF6600"/>
    <a:srgbClr val="D0D8E8"/>
    <a:srgbClr val="35C521"/>
    <a:srgbClr val="4FB644"/>
    <a:srgbClr val="367D2F"/>
    <a:srgbClr val="C45CBA"/>
    <a:srgbClr val="BD49B2"/>
    <a:srgbClr val="C6D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70" autoAdjust="0"/>
    <p:restoredTop sz="86406" autoAdjust="0"/>
  </p:normalViewPr>
  <p:slideViewPr>
    <p:cSldViewPr>
      <p:cViewPr varScale="1">
        <p:scale>
          <a:sx n="57" d="100"/>
          <a:sy n="57" d="100"/>
        </p:scale>
        <p:origin x="1728" y="40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8464" cy="4960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2386" y="1"/>
            <a:ext cx="2948464" cy="4960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122B8-E2A8-4FFE-974C-E3E0E002E27A}" type="datetimeFigureOut">
              <a:rPr lang="en-AU" smtClean="0"/>
              <a:t>5/08/2020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6900"/>
            <a:ext cx="2948464" cy="4960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2386" y="9436900"/>
            <a:ext cx="2948464" cy="4960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D5C0-FD0D-4499-8070-04A052FBB7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651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3142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878B4-4E42-4C38-9214-2C08BEA17FCA}" type="datetimeFigureOut">
              <a:rPr lang="en-AU" smtClean="0"/>
              <a:t>5/08/2020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881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5" y="4781015"/>
            <a:ext cx="5441950" cy="39117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3142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A0978-DB08-4AFF-9E7B-7837B3BF8B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803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424" indent="-2748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435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44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653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3148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064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8136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563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CB1F4-A965-4C8A-9450-A80173A02230}" type="slidenum">
              <a:rPr lang="en-AU" altLang="en-US" smtClean="0">
                <a:solidFill>
                  <a:prstClr val="black"/>
                </a:solidFill>
              </a:rPr>
              <a:pPr/>
              <a:t>1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7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424" indent="-2748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435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44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653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3148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064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8136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563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CB1F4-A965-4C8A-9450-A80173A02230}" type="slidenum">
              <a:rPr lang="en-AU" altLang="en-US" smtClean="0">
                <a:solidFill>
                  <a:prstClr val="black"/>
                </a:solidFill>
              </a:rPr>
              <a:pPr/>
              <a:t>2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9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424" indent="-2748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435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44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653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3148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064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8136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563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CB1F4-A965-4C8A-9450-A80173A02230}" type="slidenum">
              <a:rPr lang="en-AU" altLang="en-US" smtClean="0">
                <a:solidFill>
                  <a:prstClr val="black"/>
                </a:solidFill>
              </a:rPr>
              <a:pPr/>
              <a:t>3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3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424" indent="-2748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435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44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653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3148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064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8136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563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CB1F4-A965-4C8A-9450-A80173A02230}" type="slidenum">
              <a:rPr lang="en-AU" altLang="en-US" smtClean="0">
                <a:solidFill>
                  <a:prstClr val="black"/>
                </a:solidFill>
              </a:rPr>
              <a:pPr/>
              <a:t>4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2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424" indent="-2748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435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44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653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3148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064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8136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563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CB1F4-A965-4C8A-9450-A80173A02230}" type="slidenum">
              <a:rPr lang="en-AU" altLang="en-US" smtClean="0">
                <a:solidFill>
                  <a:prstClr val="black"/>
                </a:solidFill>
              </a:rPr>
              <a:pPr/>
              <a:t>5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7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424" indent="-2748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435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44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653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3148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064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8136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563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CB1F4-A965-4C8A-9450-A80173A02230}" type="slidenum">
              <a:rPr lang="en-AU" altLang="en-US" smtClean="0">
                <a:solidFill>
                  <a:prstClr val="black"/>
                </a:solidFill>
              </a:rPr>
              <a:pPr/>
              <a:t>6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9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424" indent="-2748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435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4044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5653" indent="-21921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3148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064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58136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5632" indent="-2192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CB1F4-A965-4C8A-9450-A80173A02230}" type="slidenum">
              <a:rPr lang="en-AU" altLang="en-US" smtClean="0">
                <a:solidFill>
                  <a:prstClr val="black"/>
                </a:solidFill>
              </a:rPr>
              <a:pPr/>
              <a:t>7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0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53825-0DF9-46A6-A2A1-F395EAA1A78E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1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FA4E-C78D-4B52-BEBB-78064216690F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8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536D5-39E8-42B9-A5E5-03E76889D310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3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70206-2F1E-4239-8708-E80956F5A07B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9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355D3-C82B-40DB-91A1-523AF4EA43C7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7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958E2-927E-4D74-A396-FCD1E41B141E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4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A59E3-9CBB-461C-A494-7262EEBBC18E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8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FAB11-F738-454C-B48D-B9ADE2697B89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5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C3898-BA1E-45EA-8089-D758D7F86FCF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4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6583-6B3F-40EB-944E-62BA0DCCF440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1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A7ABC-5E0F-4829-BA9A-ACD87A402230}" type="slidenum">
              <a:rPr lang="en-A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7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E7AC59-16C8-4A9C-945B-F6BB6370DEA7}" type="slidenum">
              <a:rPr lang="en-AU" altLang="en-US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2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71483"/>
            <a:ext cx="2133600" cy="2865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DA0692-1D46-4F6B-93A5-CBA14A8FC347}" type="slidenum">
              <a:rPr lang="en-AU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AU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D3D017-DBEF-4D21-9457-4E5435324B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5617"/>
            <a:ext cx="9144000" cy="324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F2B9A1-5DE5-4BE5-98F0-68178ED6DE22}"/>
              </a:ext>
            </a:extLst>
          </p:cNvPr>
          <p:cNvGrpSpPr/>
          <p:nvPr/>
        </p:nvGrpSpPr>
        <p:grpSpPr>
          <a:xfrm>
            <a:off x="-360040" y="-1"/>
            <a:ext cx="9504040" cy="6858000"/>
            <a:chOff x="-108521" y="0"/>
            <a:chExt cx="950404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2125CC-4063-4641-A469-EFF8FD5F17D8}"/>
                </a:ext>
              </a:extLst>
            </p:cNvPr>
            <p:cNvSpPr/>
            <p:nvPr/>
          </p:nvSpPr>
          <p:spPr>
            <a:xfrm>
              <a:off x="-108521" y="0"/>
              <a:ext cx="9504040" cy="6858000"/>
            </a:xfrm>
            <a:prstGeom prst="rect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401643-4DA7-4BD0-9E15-36F51F5C5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320" y="2348880"/>
              <a:ext cx="7248359" cy="2046187"/>
            </a:xfrm>
            <a:prstGeom prst="rect">
              <a:avLst/>
            </a:prstGeom>
          </p:spPr>
        </p:pic>
        <p:pic>
          <p:nvPicPr>
            <p:cNvPr id="18" name="Picture 89" descr="fca">
              <a:extLst>
                <a:ext uri="{FF2B5EF4-FFF2-40B4-BE49-F238E27FC236}">
                  <a16:creationId xmlns:a16="http://schemas.microsoft.com/office/drawing/2014/main" id="{CCF8ABBB-64FD-4361-9FC0-458827449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5765798"/>
              <a:ext cx="1269931" cy="89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8B53A942-60C6-46A8-B55F-AE0802E83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800" y="5845645"/>
              <a:ext cx="4133392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865438" algn="ctr"/>
                  <a:tab pos="5730875" algn="r"/>
                </a:tabLst>
              </a:pPr>
              <a:r>
                <a:rPr kumimoji="0" lang="en-AU" altLang="en-US" sz="14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Pacific Judicial Strengthening Initiative</a:t>
              </a:r>
              <a:r>
                <a:rPr lang="en-AU" altLang="en-US" sz="1400" i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AU" altLang="en-US" sz="14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is funded by     the New Zealand Government and implemented by the Federal Court of Australia</a:t>
              </a:r>
              <a:endParaRPr kumimoji="0" lang="en-AU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C281A6-101E-4CCC-B56B-BE28B79C9C49}"/>
                </a:ext>
              </a:extLst>
            </p:cNvPr>
            <p:cNvSpPr txBox="1"/>
            <p:nvPr/>
          </p:nvSpPr>
          <p:spPr>
            <a:xfrm>
              <a:off x="2743203" y="1869899"/>
              <a:ext cx="3647325" cy="37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Marcellus" panose="020E0602050203020307" pitchFamily="34" charset="0"/>
                </a:rPr>
                <a:t>Developed as a resource for the: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821D95-013D-431E-85B9-EE8666877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5682449"/>
              <a:ext cx="1239178" cy="106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61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71483"/>
            <a:ext cx="2133600" cy="2865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DA0692-1D46-4F6B-93A5-CBA14A8FC347}" type="slidenum">
              <a:rPr lang="en-AU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AU" altLang="en-US" sz="1400" dirty="0">
              <a:solidFill>
                <a:schemeClr val="bg1"/>
              </a:solidFill>
            </a:endParaRPr>
          </a:p>
        </p:txBody>
      </p:sp>
      <p:pic>
        <p:nvPicPr>
          <p:cNvPr id="2" name="Recording #8">
            <a:hlinkClick r:id="" action="ppaction://media"/>
            <a:extLst>
              <a:ext uri="{FF2B5EF4-FFF2-40B4-BE49-F238E27FC236}">
                <a16:creationId xmlns:a16="http://schemas.microsoft.com/office/drawing/2014/main" id="{66242317-4AE5-4418-A531-DF8B5135B3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19050"/>
            <a:ext cx="91186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71483"/>
            <a:ext cx="2133600" cy="2865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DA0692-1D46-4F6B-93A5-CBA14A8FC347}" type="slidenum">
              <a:rPr lang="en-AU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AU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D3D017-DBEF-4D21-9457-4E5435324B5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5617"/>
            <a:ext cx="9144000" cy="3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8E099E-7510-474E-B08D-F11B2D3311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50549"/>
            <a:ext cx="1800000" cy="722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D1252-180F-4B37-A0D2-C21443CF117D}"/>
              </a:ext>
            </a:extLst>
          </p:cNvPr>
          <p:cNvSpPr txBox="1"/>
          <p:nvPr/>
        </p:nvSpPr>
        <p:spPr>
          <a:xfrm>
            <a:off x="9278" y="5535961"/>
            <a:ext cx="9134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Pacific Judicial Strengthening Initiative</a:t>
            </a:r>
            <a:endParaRPr lang="en-A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A0CF3-5361-4C41-ACDF-9BCCB8819981}"/>
              </a:ext>
            </a:extLst>
          </p:cNvPr>
          <p:cNvSpPr txBox="1"/>
          <p:nvPr/>
        </p:nvSpPr>
        <p:spPr>
          <a:xfrm>
            <a:off x="3106879" y="6037385"/>
            <a:ext cx="29209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Scheduling a Zoom Meeting</a:t>
            </a:r>
          </a:p>
        </p:txBody>
      </p:sp>
      <p:pic>
        <p:nvPicPr>
          <p:cNvPr id="3" name="Recording #9">
            <a:hlinkClick r:id="" action="ppaction://media"/>
            <a:extLst>
              <a:ext uri="{FF2B5EF4-FFF2-40B4-BE49-F238E27FC236}">
                <a16:creationId xmlns:a16="http://schemas.microsoft.com/office/drawing/2014/main" id="{6A3BFFBD-0BDD-443C-AD64-456F917DB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415" y="1043393"/>
            <a:ext cx="8604448" cy="457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6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71483"/>
            <a:ext cx="2133600" cy="2865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DA0692-1D46-4F6B-93A5-CBA14A8FC347}" type="slidenum">
              <a:rPr lang="en-AU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AU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D3D017-DBEF-4D21-9457-4E5435324B5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5617"/>
            <a:ext cx="9144000" cy="3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8E099E-7510-474E-B08D-F11B2D3311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50549"/>
            <a:ext cx="1800000" cy="722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D1252-180F-4B37-A0D2-C21443CF117D}"/>
              </a:ext>
            </a:extLst>
          </p:cNvPr>
          <p:cNvSpPr txBox="1"/>
          <p:nvPr/>
        </p:nvSpPr>
        <p:spPr>
          <a:xfrm>
            <a:off x="9278" y="5535961"/>
            <a:ext cx="9134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Pacific Judicial Strengthening Initiative</a:t>
            </a:r>
            <a:endParaRPr lang="en-A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A0CF3-5361-4C41-ACDF-9BCCB8819981}"/>
              </a:ext>
            </a:extLst>
          </p:cNvPr>
          <p:cNvSpPr txBox="1"/>
          <p:nvPr/>
        </p:nvSpPr>
        <p:spPr>
          <a:xfrm>
            <a:off x="3106879" y="6037385"/>
            <a:ext cx="29209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Starting a Zoom Meeting</a:t>
            </a:r>
          </a:p>
        </p:txBody>
      </p:sp>
      <p:pic>
        <p:nvPicPr>
          <p:cNvPr id="2" name="Recording #10">
            <a:hlinkClick r:id="" action="ppaction://media"/>
            <a:extLst>
              <a:ext uri="{FF2B5EF4-FFF2-40B4-BE49-F238E27FC236}">
                <a16:creationId xmlns:a16="http://schemas.microsoft.com/office/drawing/2014/main" id="{D2F60F0D-1C88-486F-B373-F4EB145BB8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6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299" y="1159375"/>
            <a:ext cx="8406680" cy="446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5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71483"/>
            <a:ext cx="2133600" cy="2865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DA0692-1D46-4F6B-93A5-CBA14A8FC347}" type="slidenum">
              <a:rPr lang="en-AU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AU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D3D017-DBEF-4D21-9457-4E5435324B5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5617"/>
            <a:ext cx="9144000" cy="3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8E099E-7510-474E-B08D-F11B2D3311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50549"/>
            <a:ext cx="1800000" cy="722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D1252-180F-4B37-A0D2-C21443CF117D}"/>
              </a:ext>
            </a:extLst>
          </p:cNvPr>
          <p:cNvSpPr txBox="1"/>
          <p:nvPr/>
        </p:nvSpPr>
        <p:spPr>
          <a:xfrm>
            <a:off x="9278" y="5535961"/>
            <a:ext cx="9134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Pacific Judicial Strengthening Initiative</a:t>
            </a:r>
            <a:endParaRPr lang="en-A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A0CF3-5361-4C41-ACDF-9BCCB8819981}"/>
              </a:ext>
            </a:extLst>
          </p:cNvPr>
          <p:cNvSpPr txBox="1"/>
          <p:nvPr/>
        </p:nvSpPr>
        <p:spPr>
          <a:xfrm>
            <a:off x="3106879" y="6037385"/>
            <a:ext cx="29209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Host Functions</a:t>
            </a:r>
          </a:p>
        </p:txBody>
      </p:sp>
      <p:pic>
        <p:nvPicPr>
          <p:cNvPr id="3" name="Recording #11">
            <a:hlinkClick r:id="" action="ppaction://media"/>
            <a:extLst>
              <a:ext uri="{FF2B5EF4-FFF2-40B4-BE49-F238E27FC236}">
                <a16:creationId xmlns:a16="http://schemas.microsoft.com/office/drawing/2014/main" id="{E501827A-0406-402A-A845-4CA0BA996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700" y="1117242"/>
            <a:ext cx="6925877" cy="44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6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71483"/>
            <a:ext cx="2133600" cy="2865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DA0692-1D46-4F6B-93A5-CBA14A8FC347}" type="slidenum">
              <a:rPr lang="en-AU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AU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D3D017-DBEF-4D21-9457-4E5435324B5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5617"/>
            <a:ext cx="9144000" cy="3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8E099E-7510-474E-B08D-F11B2D3311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50549"/>
            <a:ext cx="1800000" cy="722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D1252-180F-4B37-A0D2-C21443CF117D}"/>
              </a:ext>
            </a:extLst>
          </p:cNvPr>
          <p:cNvSpPr txBox="1"/>
          <p:nvPr/>
        </p:nvSpPr>
        <p:spPr>
          <a:xfrm>
            <a:off x="9278" y="5652537"/>
            <a:ext cx="9134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Pacific Judicial Strengthening Initiative</a:t>
            </a:r>
            <a:endParaRPr lang="en-A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A0CF3-5361-4C41-ACDF-9BCCB8819981}"/>
              </a:ext>
            </a:extLst>
          </p:cNvPr>
          <p:cNvSpPr txBox="1"/>
          <p:nvPr/>
        </p:nvSpPr>
        <p:spPr>
          <a:xfrm>
            <a:off x="3106879" y="6171401"/>
            <a:ext cx="29209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700" dirty="0">
                <a:latin typeface="Calibri" panose="020F0502020204030204" pitchFamily="34" charset="0"/>
                <a:cs typeface="Calibri" panose="020F0502020204030204" pitchFamily="34" charset="0"/>
              </a:rPr>
              <a:t>Wrap Up</a:t>
            </a:r>
          </a:p>
        </p:txBody>
      </p:sp>
      <p:pic>
        <p:nvPicPr>
          <p:cNvPr id="8" name="Recording #12">
            <a:hlinkClick r:id="" action="ppaction://media"/>
            <a:extLst>
              <a:ext uri="{FF2B5EF4-FFF2-40B4-BE49-F238E27FC236}">
                <a16:creationId xmlns:a16="http://schemas.microsoft.com/office/drawing/2014/main" id="{9B56A6E5-F2E0-4417-AA2C-E94C94D284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9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71483"/>
            <a:ext cx="2133600" cy="2865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DA0692-1D46-4F6B-93A5-CBA14A8FC347}" type="slidenum">
              <a:rPr lang="en-AU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AU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D3D017-DBEF-4D21-9457-4E5435324B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5617"/>
            <a:ext cx="9144000" cy="324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F2B9A1-5DE5-4BE5-98F0-68178ED6DE22}"/>
              </a:ext>
            </a:extLst>
          </p:cNvPr>
          <p:cNvGrpSpPr/>
          <p:nvPr/>
        </p:nvGrpSpPr>
        <p:grpSpPr>
          <a:xfrm>
            <a:off x="-360040" y="-1"/>
            <a:ext cx="9504040" cy="6858000"/>
            <a:chOff x="-108521" y="0"/>
            <a:chExt cx="950404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2125CC-4063-4641-A469-EFF8FD5F17D8}"/>
                </a:ext>
              </a:extLst>
            </p:cNvPr>
            <p:cNvSpPr/>
            <p:nvPr/>
          </p:nvSpPr>
          <p:spPr>
            <a:xfrm>
              <a:off x="-108521" y="0"/>
              <a:ext cx="9504040" cy="6858000"/>
            </a:xfrm>
            <a:prstGeom prst="rect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401643-4DA7-4BD0-9E15-36F51F5C5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320" y="2348880"/>
              <a:ext cx="7248359" cy="2046187"/>
            </a:xfrm>
            <a:prstGeom prst="rect">
              <a:avLst/>
            </a:prstGeom>
          </p:spPr>
        </p:pic>
        <p:pic>
          <p:nvPicPr>
            <p:cNvPr id="18" name="Picture 89" descr="fca">
              <a:extLst>
                <a:ext uri="{FF2B5EF4-FFF2-40B4-BE49-F238E27FC236}">
                  <a16:creationId xmlns:a16="http://schemas.microsoft.com/office/drawing/2014/main" id="{CCF8ABBB-64FD-4361-9FC0-458827449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5765798"/>
              <a:ext cx="1269931" cy="89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8B53A942-60C6-46A8-B55F-AE0802E83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800" y="5845645"/>
              <a:ext cx="4133392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5438" algn="ctr"/>
                  <a:tab pos="57308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865438" algn="ctr"/>
                  <a:tab pos="5730875" algn="r"/>
                </a:tabLst>
              </a:pPr>
              <a:r>
                <a:rPr kumimoji="0" lang="en-AU" altLang="en-US" sz="14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Pacific Judicial Strengthening Initiative</a:t>
              </a:r>
              <a:r>
                <a:rPr lang="en-AU" altLang="en-US" sz="1400" i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AU" altLang="en-US" sz="14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is funded by     the New Zealand Government and implemented by the Federal Court of Australia</a:t>
              </a:r>
              <a:endParaRPr kumimoji="0" lang="en-AU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C281A6-101E-4CCC-B56B-BE28B79C9C49}"/>
                </a:ext>
              </a:extLst>
            </p:cNvPr>
            <p:cNvSpPr txBox="1"/>
            <p:nvPr/>
          </p:nvSpPr>
          <p:spPr>
            <a:xfrm>
              <a:off x="2743203" y="1869899"/>
              <a:ext cx="3647325" cy="37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Marcellus" panose="020E0602050203020307" pitchFamily="34" charset="0"/>
                </a:rPr>
                <a:t>Developed as a resource for the: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821D95-013D-431E-85B9-EE8666877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5682449"/>
              <a:ext cx="1239178" cy="106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77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fade/>
      </p:transition>
    </mc:Choice>
    <mc:Fallback>
      <p:transition spd="slow" advTm="2000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FCA-template-Calibri-201606 (002)</Template>
  <TotalTime>14974</TotalTime>
  <Words>94</Words>
  <Application>Microsoft Office PowerPoint</Application>
  <PresentationFormat>On-screen Show (4:3)</PresentationFormat>
  <Paragraphs>26</Paragraphs>
  <Slides>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Marcellus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Federal Court of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 Metzner</dc:creator>
  <cp:lastModifiedBy>Madeline Price</cp:lastModifiedBy>
  <cp:revision>805</cp:revision>
  <cp:lastPrinted>2020-06-25T00:37:26Z</cp:lastPrinted>
  <dcterms:created xsi:type="dcterms:W3CDTF">2016-08-08T19:45:45Z</dcterms:created>
  <dcterms:modified xsi:type="dcterms:W3CDTF">2020-08-05T02:20:27Z</dcterms:modified>
</cp:coreProperties>
</file>